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65" r:id="rId4"/>
    <p:sldId id="260" r:id="rId5"/>
    <p:sldId id="269" r:id="rId6"/>
    <p:sldId id="266" r:id="rId7"/>
    <p:sldId id="262" r:id="rId8"/>
    <p:sldId id="270" r:id="rId9"/>
    <p:sldId id="267" r:id="rId10"/>
    <p:sldId id="268" r:id="rId11"/>
    <p:sldId id="264" r:id="rId12"/>
  </p:sldIdLst>
  <p:sldSz cx="10080625" cy="567055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B737F6-ED4B-42CB-AD59-42495D5E3CE9}" v="190" dt="2025-06-11T08:38:55.7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6" autoAdjust="0"/>
    <p:restoredTop sz="94660"/>
  </p:normalViewPr>
  <p:slideViewPr>
    <p:cSldViewPr snapToGrid="0">
      <p:cViewPr varScale="1">
        <p:scale>
          <a:sx n="126" d="100"/>
          <a:sy n="126" d="100"/>
        </p:scale>
        <p:origin x="27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25" name="PlaceHolder 2"/>
          <p:cNvSpPr>
            <a:spLocks noGrp="1"/>
          </p:cNvSpPr>
          <p:nvPr>
            <p:ph type="body"/>
          </p:nvPr>
        </p:nvSpPr>
        <p:spPr>
          <a:xfrm>
            <a:off x="540000" y="1260000"/>
            <a:ext cx="9000000" cy="1888560"/>
          </a:xfrm>
          <a:prstGeom prst="rect">
            <a:avLst/>
          </a:prstGeom>
        </p:spPr>
        <p:txBody>
          <a:bodyPr lIns="0" tIns="0" rIns="0" bIns="0">
            <a:normAutofit/>
          </a:bodyPr>
          <a:lstStyle/>
          <a:p>
            <a:endParaRPr lang="fr-FR" sz="2400" b="0" strike="noStrike" spc="-1">
              <a:latin typeface="Arial"/>
            </a:endParaRPr>
          </a:p>
        </p:txBody>
      </p:sp>
      <p:sp>
        <p:nvSpPr>
          <p:cNvPr id="26" name="PlaceHolder 3"/>
          <p:cNvSpPr>
            <a:spLocks noGrp="1"/>
          </p:cNvSpPr>
          <p:nvPr>
            <p:ph type="body"/>
          </p:nvPr>
        </p:nvSpPr>
        <p:spPr>
          <a:xfrm>
            <a:off x="540000" y="3328200"/>
            <a:ext cx="900000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28" name="PlaceHolder 2"/>
          <p:cNvSpPr>
            <a:spLocks noGrp="1"/>
          </p:cNvSpPr>
          <p:nvPr>
            <p:ph type="body"/>
          </p:nvPr>
        </p:nvSpPr>
        <p:spPr>
          <a:xfrm>
            <a:off x="540000" y="1260000"/>
            <a:ext cx="4391640" cy="1888560"/>
          </a:xfrm>
          <a:prstGeom prst="rect">
            <a:avLst/>
          </a:prstGeom>
        </p:spPr>
        <p:txBody>
          <a:bodyPr lIns="0" tIns="0" rIns="0" bIns="0">
            <a:normAutofit/>
          </a:bodyPr>
          <a:lstStyle/>
          <a:p>
            <a:endParaRPr lang="fr-FR" sz="2400" b="0" strike="noStrike" spc="-1">
              <a:latin typeface="Arial"/>
            </a:endParaRPr>
          </a:p>
        </p:txBody>
      </p:sp>
      <p:sp>
        <p:nvSpPr>
          <p:cNvPr id="29" name="PlaceHolder 3"/>
          <p:cNvSpPr>
            <a:spLocks noGrp="1"/>
          </p:cNvSpPr>
          <p:nvPr>
            <p:ph type="body"/>
          </p:nvPr>
        </p:nvSpPr>
        <p:spPr>
          <a:xfrm>
            <a:off x="5151600" y="1260000"/>
            <a:ext cx="4391640" cy="1888560"/>
          </a:xfrm>
          <a:prstGeom prst="rect">
            <a:avLst/>
          </a:prstGeom>
        </p:spPr>
        <p:txBody>
          <a:bodyPr lIns="0" tIns="0" rIns="0" bIns="0">
            <a:normAutofit/>
          </a:bodyPr>
          <a:lstStyle/>
          <a:p>
            <a:endParaRPr lang="fr-FR" sz="2400" b="0" strike="noStrike" spc="-1">
              <a:latin typeface="Arial"/>
            </a:endParaRPr>
          </a:p>
        </p:txBody>
      </p:sp>
      <p:sp>
        <p:nvSpPr>
          <p:cNvPr id="30" name="PlaceHolder 4"/>
          <p:cNvSpPr>
            <a:spLocks noGrp="1"/>
          </p:cNvSpPr>
          <p:nvPr>
            <p:ph type="body"/>
          </p:nvPr>
        </p:nvSpPr>
        <p:spPr>
          <a:xfrm>
            <a:off x="540000" y="3328200"/>
            <a:ext cx="4391640" cy="1888560"/>
          </a:xfrm>
          <a:prstGeom prst="rect">
            <a:avLst/>
          </a:prstGeom>
        </p:spPr>
        <p:txBody>
          <a:bodyPr lIns="0" tIns="0" rIns="0" bIns="0">
            <a:normAutofit/>
          </a:bodyPr>
          <a:lstStyle/>
          <a:p>
            <a:endParaRPr lang="fr-FR" sz="2400" b="0" strike="noStrike" spc="-1">
              <a:latin typeface="Arial"/>
            </a:endParaRPr>
          </a:p>
        </p:txBody>
      </p:sp>
      <p:sp>
        <p:nvSpPr>
          <p:cNvPr id="31" name="PlaceHolder 5"/>
          <p:cNvSpPr>
            <a:spLocks noGrp="1"/>
          </p:cNvSpPr>
          <p:nvPr>
            <p:ph type="body"/>
          </p:nvPr>
        </p:nvSpPr>
        <p:spPr>
          <a:xfrm>
            <a:off x="5151600" y="3328200"/>
            <a:ext cx="4391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33" name="PlaceHolder 2"/>
          <p:cNvSpPr>
            <a:spLocks noGrp="1"/>
          </p:cNvSpPr>
          <p:nvPr>
            <p:ph type="body"/>
          </p:nvPr>
        </p:nvSpPr>
        <p:spPr>
          <a:xfrm>
            <a:off x="540000" y="1260000"/>
            <a:ext cx="2897640" cy="1888560"/>
          </a:xfrm>
          <a:prstGeom prst="rect">
            <a:avLst/>
          </a:prstGeom>
        </p:spPr>
        <p:txBody>
          <a:bodyPr lIns="0" tIns="0" rIns="0" bIns="0">
            <a:normAutofit/>
          </a:bodyPr>
          <a:lstStyle/>
          <a:p>
            <a:endParaRPr lang="fr-FR" sz="2400" b="0" strike="noStrike" spc="-1">
              <a:latin typeface="Arial"/>
            </a:endParaRPr>
          </a:p>
        </p:txBody>
      </p:sp>
      <p:sp>
        <p:nvSpPr>
          <p:cNvPr id="34" name="PlaceHolder 3"/>
          <p:cNvSpPr>
            <a:spLocks noGrp="1"/>
          </p:cNvSpPr>
          <p:nvPr>
            <p:ph type="body"/>
          </p:nvPr>
        </p:nvSpPr>
        <p:spPr>
          <a:xfrm>
            <a:off x="3583080" y="1260000"/>
            <a:ext cx="2897640" cy="1888560"/>
          </a:xfrm>
          <a:prstGeom prst="rect">
            <a:avLst/>
          </a:prstGeom>
        </p:spPr>
        <p:txBody>
          <a:bodyPr lIns="0" tIns="0" rIns="0" bIns="0">
            <a:normAutofit/>
          </a:bodyPr>
          <a:lstStyle/>
          <a:p>
            <a:endParaRPr lang="fr-FR" sz="2400" b="0" strike="noStrike" spc="-1">
              <a:latin typeface="Arial"/>
            </a:endParaRPr>
          </a:p>
        </p:txBody>
      </p:sp>
      <p:sp>
        <p:nvSpPr>
          <p:cNvPr id="35" name="PlaceHolder 4"/>
          <p:cNvSpPr>
            <a:spLocks noGrp="1"/>
          </p:cNvSpPr>
          <p:nvPr>
            <p:ph type="body"/>
          </p:nvPr>
        </p:nvSpPr>
        <p:spPr>
          <a:xfrm>
            <a:off x="6625800" y="1260000"/>
            <a:ext cx="2897640" cy="1888560"/>
          </a:xfrm>
          <a:prstGeom prst="rect">
            <a:avLst/>
          </a:prstGeom>
        </p:spPr>
        <p:txBody>
          <a:bodyPr lIns="0" tIns="0" rIns="0" bIns="0">
            <a:normAutofit/>
          </a:bodyPr>
          <a:lstStyle/>
          <a:p>
            <a:endParaRPr lang="fr-FR" sz="2400" b="0" strike="noStrike" spc="-1">
              <a:latin typeface="Arial"/>
            </a:endParaRPr>
          </a:p>
        </p:txBody>
      </p:sp>
      <p:sp>
        <p:nvSpPr>
          <p:cNvPr id="36" name="PlaceHolder 5"/>
          <p:cNvSpPr>
            <a:spLocks noGrp="1"/>
          </p:cNvSpPr>
          <p:nvPr>
            <p:ph type="body"/>
          </p:nvPr>
        </p:nvSpPr>
        <p:spPr>
          <a:xfrm>
            <a:off x="540000" y="3328200"/>
            <a:ext cx="2897640" cy="1888560"/>
          </a:xfrm>
          <a:prstGeom prst="rect">
            <a:avLst/>
          </a:prstGeom>
        </p:spPr>
        <p:txBody>
          <a:bodyPr lIns="0" tIns="0" rIns="0" bIns="0">
            <a:normAutofit/>
          </a:bodyPr>
          <a:lstStyle/>
          <a:p>
            <a:endParaRPr lang="fr-FR" sz="2400" b="0" strike="noStrike" spc="-1">
              <a:latin typeface="Arial"/>
            </a:endParaRPr>
          </a:p>
        </p:txBody>
      </p:sp>
      <p:sp>
        <p:nvSpPr>
          <p:cNvPr id="37" name="PlaceHolder 6"/>
          <p:cNvSpPr>
            <a:spLocks noGrp="1"/>
          </p:cNvSpPr>
          <p:nvPr>
            <p:ph type="body"/>
          </p:nvPr>
        </p:nvSpPr>
        <p:spPr>
          <a:xfrm>
            <a:off x="3583080" y="3328200"/>
            <a:ext cx="2897640" cy="1888560"/>
          </a:xfrm>
          <a:prstGeom prst="rect">
            <a:avLst/>
          </a:prstGeom>
        </p:spPr>
        <p:txBody>
          <a:bodyPr lIns="0" tIns="0" rIns="0" bIns="0">
            <a:normAutofit/>
          </a:bodyPr>
          <a:lstStyle/>
          <a:p>
            <a:endParaRPr lang="fr-FR" sz="2400" b="0" strike="noStrike" spc="-1">
              <a:latin typeface="Arial"/>
            </a:endParaRPr>
          </a:p>
        </p:txBody>
      </p:sp>
      <p:sp>
        <p:nvSpPr>
          <p:cNvPr id="38" name="PlaceHolder 7"/>
          <p:cNvSpPr>
            <a:spLocks noGrp="1"/>
          </p:cNvSpPr>
          <p:nvPr>
            <p:ph type="body"/>
          </p:nvPr>
        </p:nvSpPr>
        <p:spPr>
          <a:xfrm>
            <a:off x="6625800" y="3328200"/>
            <a:ext cx="2897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48" name="PlaceHolder 2"/>
          <p:cNvSpPr>
            <a:spLocks noGrp="1"/>
          </p:cNvSpPr>
          <p:nvPr>
            <p:ph type="subTitle"/>
          </p:nvPr>
        </p:nvSpPr>
        <p:spPr>
          <a:xfrm>
            <a:off x="540000" y="1260000"/>
            <a:ext cx="9000000" cy="3960000"/>
          </a:xfrm>
          <a:prstGeom prst="rect">
            <a:avLst/>
          </a:prstGeom>
        </p:spPr>
        <p:txBody>
          <a:bodyPr lIns="0" tIns="0" rIns="0" bIns="0" anchor="ctr">
            <a:noAutofit/>
          </a:bodyPr>
          <a:lstStyle/>
          <a:p>
            <a:pPr algn="ctr"/>
            <a:endParaRPr lang="fr-FR" sz="3200" b="0" strike="noStrike" spc="-1">
              <a:highlight>
                <a:srgbClr val="FFFFFF"/>
              </a:highlight>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50" name="PlaceHolder 2"/>
          <p:cNvSpPr>
            <a:spLocks noGrp="1"/>
          </p:cNvSpPr>
          <p:nvPr>
            <p:ph type="body"/>
          </p:nvPr>
        </p:nvSpPr>
        <p:spPr>
          <a:xfrm>
            <a:off x="540000" y="1260000"/>
            <a:ext cx="9000000" cy="396000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52" name="PlaceHolder 2"/>
          <p:cNvSpPr>
            <a:spLocks noGrp="1"/>
          </p:cNvSpPr>
          <p:nvPr>
            <p:ph type="body"/>
          </p:nvPr>
        </p:nvSpPr>
        <p:spPr>
          <a:xfrm>
            <a:off x="540000" y="1260000"/>
            <a:ext cx="4391640" cy="3960000"/>
          </a:xfrm>
          <a:prstGeom prst="rect">
            <a:avLst/>
          </a:prstGeom>
        </p:spPr>
        <p:txBody>
          <a:bodyPr lIns="0" tIns="0" rIns="0" bIns="0">
            <a:normAutofit/>
          </a:bodyPr>
          <a:lstStyle/>
          <a:p>
            <a:endParaRPr lang="fr-FR" sz="2400" b="0" strike="noStrike" spc="-1">
              <a:latin typeface="Arial"/>
            </a:endParaRPr>
          </a:p>
        </p:txBody>
      </p:sp>
      <p:sp>
        <p:nvSpPr>
          <p:cNvPr id="53" name="PlaceHolder 3"/>
          <p:cNvSpPr>
            <a:spLocks noGrp="1"/>
          </p:cNvSpPr>
          <p:nvPr>
            <p:ph type="body"/>
          </p:nvPr>
        </p:nvSpPr>
        <p:spPr>
          <a:xfrm>
            <a:off x="5151600" y="1260000"/>
            <a:ext cx="4391640" cy="396000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540000" y="180000"/>
            <a:ext cx="8280000" cy="2921760"/>
          </a:xfrm>
          <a:prstGeom prst="rect">
            <a:avLst/>
          </a:prstGeom>
        </p:spPr>
        <p:txBody>
          <a:bodyPr lIns="0" tIns="0" rIns="0" bIns="0" anchor="ctr">
            <a:noAutofit/>
          </a:bodyPr>
          <a:lstStyle/>
          <a:p>
            <a:pPr algn="ctr"/>
            <a:endParaRPr lang="fr-FR" sz="3200" b="0" strike="noStrike" spc="-1">
              <a:highlight>
                <a:srgbClr val="FFFFFF"/>
              </a:highlight>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57" name="PlaceHolder 2"/>
          <p:cNvSpPr>
            <a:spLocks noGrp="1"/>
          </p:cNvSpPr>
          <p:nvPr>
            <p:ph type="body"/>
          </p:nvPr>
        </p:nvSpPr>
        <p:spPr>
          <a:xfrm>
            <a:off x="540000" y="1260000"/>
            <a:ext cx="4391640" cy="1888560"/>
          </a:xfrm>
          <a:prstGeom prst="rect">
            <a:avLst/>
          </a:prstGeom>
        </p:spPr>
        <p:txBody>
          <a:bodyPr lIns="0" tIns="0" rIns="0" bIns="0">
            <a:normAutofit/>
          </a:bodyPr>
          <a:lstStyle/>
          <a:p>
            <a:endParaRPr lang="fr-FR" sz="2400" b="0" strike="noStrike" spc="-1">
              <a:latin typeface="Arial"/>
            </a:endParaRPr>
          </a:p>
        </p:txBody>
      </p:sp>
      <p:sp>
        <p:nvSpPr>
          <p:cNvPr id="58" name="PlaceHolder 3"/>
          <p:cNvSpPr>
            <a:spLocks noGrp="1"/>
          </p:cNvSpPr>
          <p:nvPr>
            <p:ph type="body"/>
          </p:nvPr>
        </p:nvSpPr>
        <p:spPr>
          <a:xfrm>
            <a:off x="5151600" y="1260000"/>
            <a:ext cx="4391640" cy="3960000"/>
          </a:xfrm>
          <a:prstGeom prst="rect">
            <a:avLst/>
          </a:prstGeom>
        </p:spPr>
        <p:txBody>
          <a:bodyPr lIns="0" tIns="0" rIns="0" bIns="0">
            <a:normAutofit/>
          </a:bodyPr>
          <a:lstStyle/>
          <a:p>
            <a:endParaRPr lang="fr-FR" sz="2400" b="0" strike="noStrike" spc="-1">
              <a:latin typeface="Arial"/>
            </a:endParaRPr>
          </a:p>
        </p:txBody>
      </p:sp>
      <p:sp>
        <p:nvSpPr>
          <p:cNvPr id="59" name="PlaceHolder 4"/>
          <p:cNvSpPr>
            <a:spLocks noGrp="1"/>
          </p:cNvSpPr>
          <p:nvPr>
            <p:ph type="body"/>
          </p:nvPr>
        </p:nvSpPr>
        <p:spPr>
          <a:xfrm>
            <a:off x="540000" y="3328200"/>
            <a:ext cx="4391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4" name="PlaceHolder 2"/>
          <p:cNvSpPr>
            <a:spLocks noGrp="1"/>
          </p:cNvSpPr>
          <p:nvPr>
            <p:ph type="subTitle"/>
          </p:nvPr>
        </p:nvSpPr>
        <p:spPr>
          <a:xfrm>
            <a:off x="540000" y="1260000"/>
            <a:ext cx="9000000" cy="3960000"/>
          </a:xfrm>
          <a:prstGeom prst="rect">
            <a:avLst/>
          </a:prstGeom>
        </p:spPr>
        <p:txBody>
          <a:bodyPr lIns="0" tIns="0" rIns="0" bIns="0" anchor="ctr">
            <a:noAutofit/>
          </a:bodyPr>
          <a:lstStyle/>
          <a:p>
            <a:pPr algn="ctr"/>
            <a:endParaRPr lang="fr-FR" sz="3200" b="0" strike="noStrike" spc="-1">
              <a:highlight>
                <a:srgbClr val="FFFFFF"/>
              </a:highlight>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61" name="PlaceHolder 2"/>
          <p:cNvSpPr>
            <a:spLocks noGrp="1"/>
          </p:cNvSpPr>
          <p:nvPr>
            <p:ph type="body"/>
          </p:nvPr>
        </p:nvSpPr>
        <p:spPr>
          <a:xfrm>
            <a:off x="540000" y="1260000"/>
            <a:ext cx="4391640" cy="3960000"/>
          </a:xfrm>
          <a:prstGeom prst="rect">
            <a:avLst/>
          </a:prstGeom>
        </p:spPr>
        <p:txBody>
          <a:bodyPr lIns="0" tIns="0" rIns="0" bIns="0">
            <a:normAutofit/>
          </a:bodyPr>
          <a:lstStyle/>
          <a:p>
            <a:endParaRPr lang="fr-FR" sz="2400" b="0" strike="noStrike" spc="-1">
              <a:latin typeface="Arial"/>
            </a:endParaRPr>
          </a:p>
        </p:txBody>
      </p:sp>
      <p:sp>
        <p:nvSpPr>
          <p:cNvPr id="62" name="PlaceHolder 3"/>
          <p:cNvSpPr>
            <a:spLocks noGrp="1"/>
          </p:cNvSpPr>
          <p:nvPr>
            <p:ph type="body"/>
          </p:nvPr>
        </p:nvSpPr>
        <p:spPr>
          <a:xfrm>
            <a:off x="5151600" y="1260000"/>
            <a:ext cx="4391640" cy="1888560"/>
          </a:xfrm>
          <a:prstGeom prst="rect">
            <a:avLst/>
          </a:prstGeom>
        </p:spPr>
        <p:txBody>
          <a:bodyPr lIns="0" tIns="0" rIns="0" bIns="0">
            <a:normAutofit/>
          </a:bodyPr>
          <a:lstStyle/>
          <a:p>
            <a:endParaRPr lang="fr-FR" sz="2400" b="0" strike="noStrike" spc="-1">
              <a:latin typeface="Arial"/>
            </a:endParaRPr>
          </a:p>
        </p:txBody>
      </p:sp>
      <p:sp>
        <p:nvSpPr>
          <p:cNvPr id="63" name="PlaceHolder 4"/>
          <p:cNvSpPr>
            <a:spLocks noGrp="1"/>
          </p:cNvSpPr>
          <p:nvPr>
            <p:ph type="body"/>
          </p:nvPr>
        </p:nvSpPr>
        <p:spPr>
          <a:xfrm>
            <a:off x="5151600" y="3328200"/>
            <a:ext cx="4391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65" name="PlaceHolder 2"/>
          <p:cNvSpPr>
            <a:spLocks noGrp="1"/>
          </p:cNvSpPr>
          <p:nvPr>
            <p:ph type="body"/>
          </p:nvPr>
        </p:nvSpPr>
        <p:spPr>
          <a:xfrm>
            <a:off x="540000" y="1260000"/>
            <a:ext cx="4391640" cy="1888560"/>
          </a:xfrm>
          <a:prstGeom prst="rect">
            <a:avLst/>
          </a:prstGeom>
        </p:spPr>
        <p:txBody>
          <a:bodyPr lIns="0" tIns="0" rIns="0" bIns="0">
            <a:normAutofit/>
          </a:bodyPr>
          <a:lstStyle/>
          <a:p>
            <a:endParaRPr lang="fr-FR" sz="2400" b="0" strike="noStrike" spc="-1">
              <a:latin typeface="Arial"/>
            </a:endParaRPr>
          </a:p>
        </p:txBody>
      </p:sp>
      <p:sp>
        <p:nvSpPr>
          <p:cNvPr id="66" name="PlaceHolder 3"/>
          <p:cNvSpPr>
            <a:spLocks noGrp="1"/>
          </p:cNvSpPr>
          <p:nvPr>
            <p:ph type="body"/>
          </p:nvPr>
        </p:nvSpPr>
        <p:spPr>
          <a:xfrm>
            <a:off x="5151600" y="1260000"/>
            <a:ext cx="4391640" cy="1888560"/>
          </a:xfrm>
          <a:prstGeom prst="rect">
            <a:avLst/>
          </a:prstGeom>
        </p:spPr>
        <p:txBody>
          <a:bodyPr lIns="0" tIns="0" rIns="0" bIns="0">
            <a:normAutofit/>
          </a:bodyPr>
          <a:lstStyle/>
          <a:p>
            <a:endParaRPr lang="fr-FR" sz="2400" b="0" strike="noStrike" spc="-1">
              <a:latin typeface="Arial"/>
            </a:endParaRPr>
          </a:p>
        </p:txBody>
      </p:sp>
      <p:sp>
        <p:nvSpPr>
          <p:cNvPr id="67" name="PlaceHolder 4"/>
          <p:cNvSpPr>
            <a:spLocks noGrp="1"/>
          </p:cNvSpPr>
          <p:nvPr>
            <p:ph type="body"/>
          </p:nvPr>
        </p:nvSpPr>
        <p:spPr>
          <a:xfrm>
            <a:off x="540000" y="3328200"/>
            <a:ext cx="900000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69" name="PlaceHolder 2"/>
          <p:cNvSpPr>
            <a:spLocks noGrp="1"/>
          </p:cNvSpPr>
          <p:nvPr>
            <p:ph type="body"/>
          </p:nvPr>
        </p:nvSpPr>
        <p:spPr>
          <a:xfrm>
            <a:off x="540000" y="1260000"/>
            <a:ext cx="9000000" cy="1888560"/>
          </a:xfrm>
          <a:prstGeom prst="rect">
            <a:avLst/>
          </a:prstGeom>
        </p:spPr>
        <p:txBody>
          <a:bodyPr lIns="0" tIns="0" rIns="0" bIns="0">
            <a:normAutofit/>
          </a:bodyPr>
          <a:lstStyle/>
          <a:p>
            <a:endParaRPr lang="fr-FR" sz="2400" b="0" strike="noStrike" spc="-1">
              <a:latin typeface="Arial"/>
            </a:endParaRPr>
          </a:p>
        </p:txBody>
      </p:sp>
      <p:sp>
        <p:nvSpPr>
          <p:cNvPr id="70" name="PlaceHolder 3"/>
          <p:cNvSpPr>
            <a:spLocks noGrp="1"/>
          </p:cNvSpPr>
          <p:nvPr>
            <p:ph type="body"/>
          </p:nvPr>
        </p:nvSpPr>
        <p:spPr>
          <a:xfrm>
            <a:off x="540000" y="3328200"/>
            <a:ext cx="900000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72" name="PlaceHolder 2"/>
          <p:cNvSpPr>
            <a:spLocks noGrp="1"/>
          </p:cNvSpPr>
          <p:nvPr>
            <p:ph type="body"/>
          </p:nvPr>
        </p:nvSpPr>
        <p:spPr>
          <a:xfrm>
            <a:off x="540000" y="1260000"/>
            <a:ext cx="4391640" cy="1888560"/>
          </a:xfrm>
          <a:prstGeom prst="rect">
            <a:avLst/>
          </a:prstGeom>
        </p:spPr>
        <p:txBody>
          <a:bodyPr lIns="0" tIns="0" rIns="0" bIns="0">
            <a:normAutofit/>
          </a:bodyPr>
          <a:lstStyle/>
          <a:p>
            <a:endParaRPr lang="fr-FR" sz="2400" b="0" strike="noStrike" spc="-1">
              <a:latin typeface="Arial"/>
            </a:endParaRPr>
          </a:p>
        </p:txBody>
      </p:sp>
      <p:sp>
        <p:nvSpPr>
          <p:cNvPr id="73" name="PlaceHolder 3"/>
          <p:cNvSpPr>
            <a:spLocks noGrp="1"/>
          </p:cNvSpPr>
          <p:nvPr>
            <p:ph type="body"/>
          </p:nvPr>
        </p:nvSpPr>
        <p:spPr>
          <a:xfrm>
            <a:off x="5151600" y="1260000"/>
            <a:ext cx="4391640" cy="1888560"/>
          </a:xfrm>
          <a:prstGeom prst="rect">
            <a:avLst/>
          </a:prstGeom>
        </p:spPr>
        <p:txBody>
          <a:bodyPr lIns="0" tIns="0" rIns="0" bIns="0">
            <a:normAutofit/>
          </a:bodyPr>
          <a:lstStyle/>
          <a:p>
            <a:endParaRPr lang="fr-FR" sz="2400" b="0" strike="noStrike" spc="-1">
              <a:latin typeface="Arial"/>
            </a:endParaRPr>
          </a:p>
        </p:txBody>
      </p:sp>
      <p:sp>
        <p:nvSpPr>
          <p:cNvPr id="74" name="PlaceHolder 4"/>
          <p:cNvSpPr>
            <a:spLocks noGrp="1"/>
          </p:cNvSpPr>
          <p:nvPr>
            <p:ph type="body"/>
          </p:nvPr>
        </p:nvSpPr>
        <p:spPr>
          <a:xfrm>
            <a:off x="540000" y="3328200"/>
            <a:ext cx="4391640" cy="1888560"/>
          </a:xfrm>
          <a:prstGeom prst="rect">
            <a:avLst/>
          </a:prstGeom>
        </p:spPr>
        <p:txBody>
          <a:bodyPr lIns="0" tIns="0" rIns="0" bIns="0">
            <a:normAutofit/>
          </a:bodyPr>
          <a:lstStyle/>
          <a:p>
            <a:endParaRPr lang="fr-FR" sz="2400" b="0" strike="noStrike" spc="-1">
              <a:latin typeface="Arial"/>
            </a:endParaRPr>
          </a:p>
        </p:txBody>
      </p:sp>
      <p:sp>
        <p:nvSpPr>
          <p:cNvPr id="75" name="PlaceHolder 5"/>
          <p:cNvSpPr>
            <a:spLocks noGrp="1"/>
          </p:cNvSpPr>
          <p:nvPr>
            <p:ph type="body"/>
          </p:nvPr>
        </p:nvSpPr>
        <p:spPr>
          <a:xfrm>
            <a:off x="5151600" y="3328200"/>
            <a:ext cx="4391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77" name="PlaceHolder 2"/>
          <p:cNvSpPr>
            <a:spLocks noGrp="1"/>
          </p:cNvSpPr>
          <p:nvPr>
            <p:ph type="body"/>
          </p:nvPr>
        </p:nvSpPr>
        <p:spPr>
          <a:xfrm>
            <a:off x="540000" y="1260000"/>
            <a:ext cx="2897640" cy="1888560"/>
          </a:xfrm>
          <a:prstGeom prst="rect">
            <a:avLst/>
          </a:prstGeom>
        </p:spPr>
        <p:txBody>
          <a:bodyPr lIns="0" tIns="0" rIns="0" bIns="0">
            <a:normAutofit/>
          </a:bodyPr>
          <a:lstStyle/>
          <a:p>
            <a:endParaRPr lang="fr-FR" sz="2400" b="0" strike="noStrike" spc="-1">
              <a:latin typeface="Arial"/>
            </a:endParaRPr>
          </a:p>
        </p:txBody>
      </p:sp>
      <p:sp>
        <p:nvSpPr>
          <p:cNvPr id="78" name="PlaceHolder 3"/>
          <p:cNvSpPr>
            <a:spLocks noGrp="1"/>
          </p:cNvSpPr>
          <p:nvPr>
            <p:ph type="body"/>
          </p:nvPr>
        </p:nvSpPr>
        <p:spPr>
          <a:xfrm>
            <a:off x="3583080" y="1260000"/>
            <a:ext cx="2897640" cy="1888560"/>
          </a:xfrm>
          <a:prstGeom prst="rect">
            <a:avLst/>
          </a:prstGeom>
        </p:spPr>
        <p:txBody>
          <a:bodyPr lIns="0" tIns="0" rIns="0" bIns="0">
            <a:normAutofit/>
          </a:bodyPr>
          <a:lstStyle/>
          <a:p>
            <a:endParaRPr lang="fr-FR" sz="2400" b="0" strike="noStrike" spc="-1">
              <a:latin typeface="Arial"/>
            </a:endParaRPr>
          </a:p>
        </p:txBody>
      </p:sp>
      <p:sp>
        <p:nvSpPr>
          <p:cNvPr id="79" name="PlaceHolder 4"/>
          <p:cNvSpPr>
            <a:spLocks noGrp="1"/>
          </p:cNvSpPr>
          <p:nvPr>
            <p:ph type="body"/>
          </p:nvPr>
        </p:nvSpPr>
        <p:spPr>
          <a:xfrm>
            <a:off x="6625800" y="1260000"/>
            <a:ext cx="2897640" cy="1888560"/>
          </a:xfrm>
          <a:prstGeom prst="rect">
            <a:avLst/>
          </a:prstGeom>
        </p:spPr>
        <p:txBody>
          <a:bodyPr lIns="0" tIns="0" rIns="0" bIns="0">
            <a:normAutofit/>
          </a:bodyPr>
          <a:lstStyle/>
          <a:p>
            <a:endParaRPr lang="fr-FR" sz="2400" b="0" strike="noStrike" spc="-1">
              <a:latin typeface="Arial"/>
            </a:endParaRPr>
          </a:p>
        </p:txBody>
      </p:sp>
      <p:sp>
        <p:nvSpPr>
          <p:cNvPr id="80" name="PlaceHolder 5"/>
          <p:cNvSpPr>
            <a:spLocks noGrp="1"/>
          </p:cNvSpPr>
          <p:nvPr>
            <p:ph type="body"/>
          </p:nvPr>
        </p:nvSpPr>
        <p:spPr>
          <a:xfrm>
            <a:off x="540000" y="3328200"/>
            <a:ext cx="2897640" cy="1888560"/>
          </a:xfrm>
          <a:prstGeom prst="rect">
            <a:avLst/>
          </a:prstGeom>
        </p:spPr>
        <p:txBody>
          <a:bodyPr lIns="0" tIns="0" rIns="0" bIns="0">
            <a:normAutofit/>
          </a:bodyPr>
          <a:lstStyle/>
          <a:p>
            <a:endParaRPr lang="fr-FR" sz="2400" b="0" strike="noStrike" spc="-1">
              <a:latin typeface="Arial"/>
            </a:endParaRPr>
          </a:p>
        </p:txBody>
      </p:sp>
      <p:sp>
        <p:nvSpPr>
          <p:cNvPr id="81" name="PlaceHolder 6"/>
          <p:cNvSpPr>
            <a:spLocks noGrp="1"/>
          </p:cNvSpPr>
          <p:nvPr>
            <p:ph type="body"/>
          </p:nvPr>
        </p:nvSpPr>
        <p:spPr>
          <a:xfrm>
            <a:off x="3583080" y="3328200"/>
            <a:ext cx="2897640" cy="1888560"/>
          </a:xfrm>
          <a:prstGeom prst="rect">
            <a:avLst/>
          </a:prstGeom>
        </p:spPr>
        <p:txBody>
          <a:bodyPr lIns="0" tIns="0" rIns="0" bIns="0">
            <a:normAutofit/>
          </a:bodyPr>
          <a:lstStyle/>
          <a:p>
            <a:endParaRPr lang="fr-FR" sz="2400" b="0" strike="noStrike" spc="-1">
              <a:latin typeface="Arial"/>
            </a:endParaRPr>
          </a:p>
        </p:txBody>
      </p:sp>
      <p:sp>
        <p:nvSpPr>
          <p:cNvPr id="82" name="PlaceHolder 7"/>
          <p:cNvSpPr>
            <a:spLocks noGrp="1"/>
          </p:cNvSpPr>
          <p:nvPr>
            <p:ph type="body"/>
          </p:nvPr>
        </p:nvSpPr>
        <p:spPr>
          <a:xfrm>
            <a:off x="6625800" y="3328200"/>
            <a:ext cx="2897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6" name="PlaceHolder 2"/>
          <p:cNvSpPr>
            <a:spLocks noGrp="1"/>
          </p:cNvSpPr>
          <p:nvPr>
            <p:ph type="body"/>
          </p:nvPr>
        </p:nvSpPr>
        <p:spPr>
          <a:xfrm>
            <a:off x="540000" y="1260000"/>
            <a:ext cx="9000000" cy="396000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8" name="PlaceHolder 2"/>
          <p:cNvSpPr>
            <a:spLocks noGrp="1"/>
          </p:cNvSpPr>
          <p:nvPr>
            <p:ph type="body"/>
          </p:nvPr>
        </p:nvSpPr>
        <p:spPr>
          <a:xfrm>
            <a:off x="540000" y="1260000"/>
            <a:ext cx="4391640" cy="3960000"/>
          </a:xfrm>
          <a:prstGeom prst="rect">
            <a:avLst/>
          </a:prstGeom>
        </p:spPr>
        <p:txBody>
          <a:bodyPr lIns="0" tIns="0" rIns="0" bIns="0">
            <a:normAutofit/>
          </a:bodyPr>
          <a:lstStyle/>
          <a:p>
            <a:endParaRPr lang="fr-FR" sz="2400" b="0" strike="noStrike" spc="-1">
              <a:latin typeface="Arial"/>
            </a:endParaRPr>
          </a:p>
        </p:txBody>
      </p:sp>
      <p:sp>
        <p:nvSpPr>
          <p:cNvPr id="9" name="PlaceHolder 3"/>
          <p:cNvSpPr>
            <a:spLocks noGrp="1"/>
          </p:cNvSpPr>
          <p:nvPr>
            <p:ph type="body"/>
          </p:nvPr>
        </p:nvSpPr>
        <p:spPr>
          <a:xfrm>
            <a:off x="5151600" y="1260000"/>
            <a:ext cx="4391640" cy="396000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540000" y="180000"/>
            <a:ext cx="8280000" cy="2921760"/>
          </a:xfrm>
          <a:prstGeom prst="rect">
            <a:avLst/>
          </a:prstGeom>
        </p:spPr>
        <p:txBody>
          <a:bodyPr lIns="0" tIns="0" rIns="0" bIns="0" anchor="ctr">
            <a:noAutofit/>
          </a:bodyPr>
          <a:lstStyle/>
          <a:p>
            <a:pPr algn="ctr"/>
            <a:endParaRPr lang="fr-FR" sz="3200" b="0" strike="noStrike" spc="-1">
              <a:highlight>
                <a:srgbClr val="FFFFFF"/>
              </a:highlight>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13" name="PlaceHolder 2"/>
          <p:cNvSpPr>
            <a:spLocks noGrp="1"/>
          </p:cNvSpPr>
          <p:nvPr>
            <p:ph type="body"/>
          </p:nvPr>
        </p:nvSpPr>
        <p:spPr>
          <a:xfrm>
            <a:off x="540000" y="1260000"/>
            <a:ext cx="4391640" cy="1888560"/>
          </a:xfrm>
          <a:prstGeom prst="rect">
            <a:avLst/>
          </a:prstGeom>
        </p:spPr>
        <p:txBody>
          <a:bodyPr lIns="0" tIns="0" rIns="0" bIns="0">
            <a:normAutofit/>
          </a:bodyPr>
          <a:lstStyle/>
          <a:p>
            <a:endParaRPr lang="fr-FR" sz="2400" b="0" strike="noStrike" spc="-1">
              <a:latin typeface="Arial"/>
            </a:endParaRPr>
          </a:p>
        </p:txBody>
      </p:sp>
      <p:sp>
        <p:nvSpPr>
          <p:cNvPr id="14" name="PlaceHolder 3"/>
          <p:cNvSpPr>
            <a:spLocks noGrp="1"/>
          </p:cNvSpPr>
          <p:nvPr>
            <p:ph type="body"/>
          </p:nvPr>
        </p:nvSpPr>
        <p:spPr>
          <a:xfrm>
            <a:off x="5151600" y="1260000"/>
            <a:ext cx="4391640" cy="3960000"/>
          </a:xfrm>
          <a:prstGeom prst="rect">
            <a:avLst/>
          </a:prstGeom>
        </p:spPr>
        <p:txBody>
          <a:bodyPr lIns="0" tIns="0" rIns="0" bIns="0">
            <a:normAutofit/>
          </a:bodyPr>
          <a:lstStyle/>
          <a:p>
            <a:endParaRPr lang="fr-FR" sz="2400" b="0" strike="noStrike" spc="-1">
              <a:latin typeface="Arial"/>
            </a:endParaRPr>
          </a:p>
        </p:txBody>
      </p:sp>
      <p:sp>
        <p:nvSpPr>
          <p:cNvPr id="15" name="PlaceHolder 4"/>
          <p:cNvSpPr>
            <a:spLocks noGrp="1"/>
          </p:cNvSpPr>
          <p:nvPr>
            <p:ph type="body"/>
          </p:nvPr>
        </p:nvSpPr>
        <p:spPr>
          <a:xfrm>
            <a:off x="540000" y="3328200"/>
            <a:ext cx="4391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17" name="PlaceHolder 2"/>
          <p:cNvSpPr>
            <a:spLocks noGrp="1"/>
          </p:cNvSpPr>
          <p:nvPr>
            <p:ph type="body"/>
          </p:nvPr>
        </p:nvSpPr>
        <p:spPr>
          <a:xfrm>
            <a:off x="540000" y="1260000"/>
            <a:ext cx="4391640" cy="3960000"/>
          </a:xfrm>
          <a:prstGeom prst="rect">
            <a:avLst/>
          </a:prstGeom>
        </p:spPr>
        <p:txBody>
          <a:bodyPr lIns="0" tIns="0" rIns="0" bIns="0">
            <a:normAutofit/>
          </a:bodyPr>
          <a:lstStyle/>
          <a:p>
            <a:endParaRPr lang="fr-FR" sz="2400" b="0" strike="noStrike" spc="-1">
              <a:latin typeface="Arial"/>
            </a:endParaRPr>
          </a:p>
        </p:txBody>
      </p:sp>
      <p:sp>
        <p:nvSpPr>
          <p:cNvPr id="18" name="PlaceHolder 3"/>
          <p:cNvSpPr>
            <a:spLocks noGrp="1"/>
          </p:cNvSpPr>
          <p:nvPr>
            <p:ph type="body"/>
          </p:nvPr>
        </p:nvSpPr>
        <p:spPr>
          <a:xfrm>
            <a:off x="5151600" y="1260000"/>
            <a:ext cx="4391640" cy="1888560"/>
          </a:xfrm>
          <a:prstGeom prst="rect">
            <a:avLst/>
          </a:prstGeom>
        </p:spPr>
        <p:txBody>
          <a:bodyPr lIns="0" tIns="0" rIns="0" bIns="0">
            <a:normAutofit/>
          </a:bodyPr>
          <a:lstStyle/>
          <a:p>
            <a:endParaRPr lang="fr-FR" sz="2400" b="0" strike="noStrike" spc="-1">
              <a:latin typeface="Arial"/>
            </a:endParaRPr>
          </a:p>
        </p:txBody>
      </p:sp>
      <p:sp>
        <p:nvSpPr>
          <p:cNvPr id="19" name="PlaceHolder 4"/>
          <p:cNvSpPr>
            <a:spLocks noGrp="1"/>
          </p:cNvSpPr>
          <p:nvPr>
            <p:ph type="body"/>
          </p:nvPr>
        </p:nvSpPr>
        <p:spPr>
          <a:xfrm>
            <a:off x="5151600" y="3328200"/>
            <a:ext cx="439164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endParaRPr lang="fr-FR" sz="2700" b="0" strike="noStrike" spc="-1">
              <a:solidFill>
                <a:srgbClr val="FF6600"/>
              </a:solidFill>
              <a:latin typeface="Arial"/>
            </a:endParaRPr>
          </a:p>
        </p:txBody>
      </p:sp>
      <p:sp>
        <p:nvSpPr>
          <p:cNvPr id="21" name="PlaceHolder 2"/>
          <p:cNvSpPr>
            <a:spLocks noGrp="1"/>
          </p:cNvSpPr>
          <p:nvPr>
            <p:ph type="body"/>
          </p:nvPr>
        </p:nvSpPr>
        <p:spPr>
          <a:xfrm>
            <a:off x="540000" y="1260000"/>
            <a:ext cx="4391640" cy="1888560"/>
          </a:xfrm>
          <a:prstGeom prst="rect">
            <a:avLst/>
          </a:prstGeom>
        </p:spPr>
        <p:txBody>
          <a:bodyPr lIns="0" tIns="0" rIns="0" bIns="0">
            <a:normAutofit/>
          </a:bodyPr>
          <a:lstStyle/>
          <a:p>
            <a:endParaRPr lang="fr-FR" sz="2400" b="0" strike="noStrike" spc="-1">
              <a:latin typeface="Arial"/>
            </a:endParaRPr>
          </a:p>
        </p:txBody>
      </p:sp>
      <p:sp>
        <p:nvSpPr>
          <p:cNvPr id="22" name="PlaceHolder 3"/>
          <p:cNvSpPr>
            <a:spLocks noGrp="1"/>
          </p:cNvSpPr>
          <p:nvPr>
            <p:ph type="body"/>
          </p:nvPr>
        </p:nvSpPr>
        <p:spPr>
          <a:xfrm>
            <a:off x="5151600" y="1260000"/>
            <a:ext cx="4391640" cy="1888560"/>
          </a:xfrm>
          <a:prstGeom prst="rect">
            <a:avLst/>
          </a:prstGeom>
        </p:spPr>
        <p:txBody>
          <a:bodyPr lIns="0" tIns="0" rIns="0" bIns="0">
            <a:normAutofit/>
          </a:bodyPr>
          <a:lstStyle/>
          <a:p>
            <a:endParaRPr lang="fr-FR" sz="2400" b="0" strike="noStrike" spc="-1">
              <a:latin typeface="Arial"/>
            </a:endParaRPr>
          </a:p>
        </p:txBody>
      </p:sp>
      <p:sp>
        <p:nvSpPr>
          <p:cNvPr id="23" name="PlaceHolder 4"/>
          <p:cNvSpPr>
            <a:spLocks noGrp="1"/>
          </p:cNvSpPr>
          <p:nvPr>
            <p:ph type="body"/>
          </p:nvPr>
        </p:nvSpPr>
        <p:spPr>
          <a:xfrm>
            <a:off x="540000" y="3328200"/>
            <a:ext cx="9000000" cy="1888560"/>
          </a:xfrm>
          <a:prstGeom prst="rect">
            <a:avLst/>
          </a:prstGeom>
        </p:spPr>
        <p:txBody>
          <a:bodyPr lIns="0" tIns="0" rIns="0" bIns="0">
            <a:normAutofit/>
          </a:bodyPr>
          <a:lstStyle/>
          <a:p>
            <a:endParaRPr lang="fr-FR" sz="24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ceHolder 1"/>
          <p:cNvSpPr>
            <a:spLocks noGrp="1"/>
          </p:cNvSpPr>
          <p:nvPr>
            <p:ph type="title"/>
          </p:nvPr>
        </p:nvSpPr>
        <p:spPr>
          <a:xfrm>
            <a:off x="540000" y="1620000"/>
            <a:ext cx="7560000" cy="990000"/>
          </a:xfrm>
          <a:prstGeom prst="rect">
            <a:avLst/>
          </a:prstGeom>
        </p:spPr>
        <p:txBody>
          <a:bodyPr lIns="0" tIns="0" rIns="0" bIns="0" anchor="ctr">
            <a:noAutofit/>
          </a:bodyPr>
          <a:lstStyle/>
          <a:p>
            <a:pPr algn="ctr"/>
            <a:r>
              <a:rPr lang="fr-FR" sz="3300" b="0" strike="noStrike" spc="-1">
                <a:solidFill>
                  <a:srgbClr val="FF8000"/>
                </a:solidFill>
                <a:highlight>
                  <a:srgbClr val="FFFFFF"/>
                </a:highlight>
                <a:latin typeface="Arial"/>
              </a:rPr>
              <a:t>Cliquez pour éditer le format du texte-titre</a:t>
            </a:r>
          </a:p>
        </p:txBody>
      </p:sp>
      <p:sp>
        <p:nvSpPr>
          <p:cNvPr id="4" name="PlaceHolder 2"/>
          <p:cNvSpPr>
            <a:spLocks noGrp="1"/>
          </p:cNvSpPr>
          <p:nvPr>
            <p:ph type="body"/>
          </p:nvPr>
        </p:nvSpPr>
        <p:spPr>
          <a:xfrm>
            <a:off x="540000" y="3060000"/>
            <a:ext cx="9000000" cy="2340000"/>
          </a:xfrm>
          <a:prstGeom prst="rect">
            <a:avLst/>
          </a:prstGeom>
        </p:spPr>
        <p:txBody>
          <a:bodyPr lIns="0" tIns="0" rIns="0" bIns="0">
            <a:normAutofit/>
          </a:bodyPr>
          <a:lstStyle/>
          <a:p>
            <a:pPr marL="432000" indent="-324000">
              <a:spcBef>
                <a:spcPts val="1060"/>
              </a:spcBef>
              <a:buClr>
                <a:srgbClr val="FF8000"/>
              </a:buClr>
              <a:buSzPct val="45000"/>
              <a:buFont typeface="Wingdings" charset="2"/>
              <a:buChar char=""/>
            </a:pPr>
            <a:r>
              <a:rPr lang="fr-FR" sz="2400" b="0" strike="noStrike" spc="-1">
                <a:highlight>
                  <a:srgbClr val="FFFFFF"/>
                </a:highlight>
                <a:latin typeface="Arial"/>
              </a:rPr>
              <a:t>Cliquez pour éditer le format du plan de texte</a:t>
            </a:r>
          </a:p>
          <a:p>
            <a:pPr marL="864000" lvl="1" indent="-324000">
              <a:spcBef>
                <a:spcPts val="850"/>
              </a:spcBef>
              <a:buClr>
                <a:srgbClr val="FF8000"/>
              </a:buClr>
              <a:buSzPct val="45000"/>
              <a:buFont typeface="Wingdings" charset="2"/>
              <a:buChar char=""/>
            </a:pPr>
            <a:r>
              <a:rPr lang="fr-FR" sz="2100" b="0" strike="noStrike" spc="-1">
                <a:highlight>
                  <a:srgbClr val="FFFFFF"/>
                </a:highlight>
                <a:latin typeface="Arial"/>
              </a:rPr>
              <a:t>Second niveau de plan</a:t>
            </a:r>
          </a:p>
          <a:p>
            <a:pPr marL="1296000" lvl="2" indent="-288000">
              <a:spcBef>
                <a:spcPts val="635"/>
              </a:spcBef>
              <a:buClr>
                <a:srgbClr val="FF8000"/>
              </a:buClr>
              <a:buSzPct val="45000"/>
              <a:buFont typeface="Wingdings" charset="2"/>
              <a:buChar char=""/>
            </a:pPr>
            <a:r>
              <a:rPr lang="fr-FR" sz="1800" b="0" strike="noStrike" spc="-1">
                <a:highlight>
                  <a:srgbClr val="FFFFFF"/>
                </a:highlight>
                <a:latin typeface="Arial"/>
              </a:rPr>
              <a:t>Troisième niveau de plan</a:t>
            </a:r>
          </a:p>
          <a:p>
            <a:pPr marL="1728000" lvl="3" indent="-216000">
              <a:spcBef>
                <a:spcPts val="425"/>
              </a:spcBef>
              <a:buClr>
                <a:srgbClr val="FF8000"/>
              </a:buClr>
              <a:buSzPct val="45000"/>
              <a:buFont typeface="Wingdings" charset="2"/>
              <a:buChar char=""/>
            </a:pPr>
            <a:r>
              <a:rPr lang="fr-FR" sz="1500" b="0" strike="noStrike" spc="-1">
                <a:highlight>
                  <a:srgbClr val="FFFFFF"/>
                </a:highlight>
                <a:latin typeface="Arial"/>
              </a:rPr>
              <a:t>Quatrième niveau de plan</a:t>
            </a:r>
          </a:p>
          <a:p>
            <a:pPr marL="2160000" lvl="4" indent="-216000">
              <a:spcBef>
                <a:spcPts val="213"/>
              </a:spcBef>
              <a:buClr>
                <a:srgbClr val="FF8000"/>
              </a:buClr>
              <a:buSzPct val="45000"/>
              <a:buFont typeface="Wingdings" charset="2"/>
              <a:buChar char=""/>
            </a:pPr>
            <a:r>
              <a:rPr lang="fr-FR" sz="1500" b="0" strike="noStrike" spc="-1">
                <a:highlight>
                  <a:srgbClr val="FFFFFF"/>
                </a:highlight>
                <a:latin typeface="Arial"/>
              </a:rPr>
              <a:t>Cinquième niveau de plan</a:t>
            </a:r>
          </a:p>
          <a:p>
            <a:pPr marL="2592000" lvl="5" indent="-216000">
              <a:spcBef>
                <a:spcPts val="213"/>
              </a:spcBef>
              <a:buClr>
                <a:srgbClr val="FF8000"/>
              </a:buClr>
              <a:buSzPct val="45000"/>
              <a:buFont typeface="Wingdings" charset="2"/>
              <a:buChar char=""/>
            </a:pPr>
            <a:r>
              <a:rPr lang="fr-FR" sz="1500" b="0" strike="noStrike" spc="-1">
                <a:highlight>
                  <a:srgbClr val="FFFFFF"/>
                </a:highlight>
                <a:latin typeface="Arial"/>
              </a:rPr>
              <a:t>Sixième niveau de plan</a:t>
            </a:r>
          </a:p>
          <a:p>
            <a:pPr marL="3024000" lvl="6" indent="-216000">
              <a:spcBef>
                <a:spcPts val="213"/>
              </a:spcBef>
              <a:buClr>
                <a:srgbClr val="FF8000"/>
              </a:buClr>
              <a:buSzPct val="45000"/>
              <a:buFont typeface="Wingdings" charset="2"/>
              <a:buChar char=""/>
            </a:pPr>
            <a:r>
              <a:rPr lang="fr-FR" sz="1500" b="0" strike="noStrike" spc="-1">
                <a:highlight>
                  <a:srgbClr val="FFFFFF"/>
                </a:highlight>
                <a:latin typeface="Arial"/>
              </a:rPr>
              <a:t>Septième niveau de plan</a:t>
            </a:r>
          </a:p>
        </p:txBody>
      </p:sp>
      <p:pic>
        <p:nvPicPr>
          <p:cNvPr id="2" name="Image 1"/>
          <p:cNvPicPr/>
          <p:nvPr/>
        </p:nvPicPr>
        <p:blipFill>
          <a:blip r:embed="rId14"/>
          <a:stretch/>
        </p:blipFill>
        <p:spPr>
          <a:xfrm>
            <a:off x="360000" y="1440000"/>
            <a:ext cx="9122400" cy="1440000"/>
          </a:xfrm>
          <a:prstGeom prst="rect">
            <a:avLst/>
          </a:prstGeom>
          <a:ln w="25200">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38"/>
          <p:cNvSpPr/>
          <p:nvPr/>
        </p:nvSpPr>
        <p:spPr>
          <a:xfrm>
            <a:off x="0" y="-8640"/>
            <a:ext cx="10080000" cy="906840"/>
          </a:xfrm>
          <a:prstGeom prst="rect">
            <a:avLst/>
          </a:prstGeom>
          <a:noFill/>
          <a:ln w="0">
            <a:noFill/>
          </a:ln>
        </p:spPr>
        <p:style>
          <a:lnRef idx="0">
            <a:scrgbClr r="0" g="0" b="0"/>
          </a:lnRef>
          <a:fillRef idx="0">
            <a:scrgbClr r="0" g="0" b="0"/>
          </a:fillRef>
          <a:effectRef idx="0">
            <a:scrgbClr r="0" g="0" b="0"/>
          </a:effectRef>
          <a:fontRef idx="minor"/>
        </p:style>
      </p:sp>
      <p:sp>
        <p:nvSpPr>
          <p:cNvPr id="40" name="PlaceHolder 1"/>
          <p:cNvSpPr>
            <a:spLocks noGrp="1"/>
          </p:cNvSpPr>
          <p:nvPr>
            <p:ph type="title"/>
          </p:nvPr>
        </p:nvSpPr>
        <p:spPr>
          <a:xfrm>
            <a:off x="540000" y="180000"/>
            <a:ext cx="8280000" cy="630000"/>
          </a:xfrm>
          <a:prstGeom prst="rect">
            <a:avLst/>
          </a:prstGeom>
        </p:spPr>
        <p:txBody>
          <a:bodyPr lIns="0" tIns="0" rIns="0" bIns="0" anchor="ctr">
            <a:noAutofit/>
          </a:bodyPr>
          <a:lstStyle/>
          <a:p>
            <a:pPr algn="ctr"/>
            <a:r>
              <a:rPr lang="fr-FR" sz="2700" b="0" strike="noStrike" spc="-1">
                <a:solidFill>
                  <a:srgbClr val="FF6600"/>
                </a:solidFill>
                <a:latin typeface="Arial"/>
              </a:rPr>
              <a:t>Cliquez pour éditer le format du texte-titre</a:t>
            </a:r>
          </a:p>
        </p:txBody>
      </p:sp>
      <p:sp>
        <p:nvSpPr>
          <p:cNvPr id="41" name="PlaceHolder 2"/>
          <p:cNvSpPr>
            <a:spLocks noGrp="1"/>
          </p:cNvSpPr>
          <p:nvPr>
            <p:ph type="body"/>
          </p:nvPr>
        </p:nvSpPr>
        <p:spPr>
          <a:xfrm>
            <a:off x="540000" y="1260000"/>
            <a:ext cx="9000000" cy="3960000"/>
          </a:xfrm>
          <a:prstGeom prst="rect">
            <a:avLst/>
          </a:prstGeom>
        </p:spPr>
        <p:txBody>
          <a:bodyPr lIns="0" tIns="0" rIns="0" bIns="0">
            <a:normAutofit/>
          </a:bodyPr>
          <a:lstStyle/>
          <a:p>
            <a:pPr marL="432000" indent="-324000">
              <a:spcBef>
                <a:spcPts val="1057"/>
              </a:spcBef>
              <a:buClr>
                <a:srgbClr val="FF6600"/>
              </a:buClr>
              <a:buSzPct val="45000"/>
              <a:buFont typeface="Wingdings" charset="2"/>
              <a:buChar char=""/>
            </a:pPr>
            <a:r>
              <a:rPr lang="fr-FR" sz="2400" b="0" strike="noStrike" spc="-1">
                <a:latin typeface="Arial"/>
              </a:rPr>
              <a:t>Cliquez pour éditer le format du plan de texte</a:t>
            </a:r>
          </a:p>
          <a:p>
            <a:pPr marL="864000" lvl="1" indent="-324000">
              <a:spcBef>
                <a:spcPts val="850"/>
              </a:spcBef>
              <a:buClr>
                <a:srgbClr val="FF6600"/>
              </a:buClr>
              <a:buSzPct val="75000"/>
              <a:buFont typeface="Symbol" charset="2"/>
              <a:buChar char=""/>
            </a:pPr>
            <a:r>
              <a:rPr lang="fr-FR" sz="2100" b="0" strike="noStrike" spc="-1">
                <a:latin typeface="Arial"/>
              </a:rPr>
              <a:t>Second niveau de plan</a:t>
            </a:r>
          </a:p>
          <a:p>
            <a:pPr marL="1296000" lvl="2" indent="-288000">
              <a:spcBef>
                <a:spcPts val="635"/>
              </a:spcBef>
              <a:buClr>
                <a:srgbClr val="FF6600"/>
              </a:buClr>
              <a:buSzPct val="45000"/>
              <a:buFont typeface="Wingdings" charset="2"/>
              <a:buChar char=""/>
            </a:pPr>
            <a:r>
              <a:rPr lang="fr-FR" sz="1800" b="0" strike="noStrike" spc="-1">
                <a:latin typeface="Arial"/>
              </a:rPr>
              <a:t>Troisième niveau de plan</a:t>
            </a:r>
          </a:p>
          <a:p>
            <a:pPr marL="1728000" lvl="3" indent="-216000">
              <a:spcBef>
                <a:spcPts val="425"/>
              </a:spcBef>
              <a:buClr>
                <a:srgbClr val="FF6600"/>
              </a:buClr>
              <a:buSzPct val="75000"/>
              <a:buFont typeface="Symbol" charset="2"/>
              <a:buChar char=""/>
            </a:pPr>
            <a:r>
              <a:rPr lang="fr-FR" sz="1500" b="0" strike="noStrike" spc="-1">
                <a:latin typeface="Arial"/>
              </a:rPr>
              <a:t>Quatrième niveau de plan</a:t>
            </a:r>
          </a:p>
          <a:p>
            <a:pPr marL="2160000" lvl="4" indent="-216000">
              <a:spcBef>
                <a:spcPts val="213"/>
              </a:spcBef>
              <a:buClr>
                <a:srgbClr val="FF6600"/>
              </a:buClr>
              <a:buSzPct val="45000"/>
              <a:buFont typeface="Wingdings" charset="2"/>
              <a:buChar char=""/>
            </a:pPr>
            <a:r>
              <a:rPr lang="fr-FR" sz="1500" b="0" strike="noStrike" spc="-1">
                <a:latin typeface="Arial"/>
              </a:rPr>
              <a:t>Cinquième niveau de plan</a:t>
            </a:r>
          </a:p>
          <a:p>
            <a:pPr marL="2592000" lvl="5" indent="-216000">
              <a:spcBef>
                <a:spcPts val="213"/>
              </a:spcBef>
              <a:buClr>
                <a:srgbClr val="FF6600"/>
              </a:buClr>
              <a:buSzPct val="45000"/>
              <a:buFont typeface="Wingdings" charset="2"/>
              <a:buChar char=""/>
            </a:pPr>
            <a:r>
              <a:rPr lang="fr-FR" sz="1500" b="0" strike="noStrike" spc="-1">
                <a:latin typeface="Arial"/>
              </a:rPr>
              <a:t>Sixième niveau de plan</a:t>
            </a:r>
          </a:p>
          <a:p>
            <a:pPr marL="3024000" lvl="6" indent="-216000">
              <a:spcBef>
                <a:spcPts val="213"/>
              </a:spcBef>
              <a:buClr>
                <a:srgbClr val="FF6600"/>
              </a:buClr>
              <a:buSzPct val="45000"/>
              <a:buFont typeface="Wingdings" charset="2"/>
              <a:buChar char=""/>
            </a:pPr>
            <a:r>
              <a:rPr lang="fr-FR" sz="1500" b="0" strike="noStrike" spc="-1">
                <a:latin typeface="Arial"/>
              </a:rPr>
              <a:t>Septième niveau de plan</a:t>
            </a:r>
          </a:p>
        </p:txBody>
      </p:sp>
      <p:sp>
        <p:nvSpPr>
          <p:cNvPr id="42" name="PlaceHolder 3"/>
          <p:cNvSpPr>
            <a:spLocks noGrp="1"/>
          </p:cNvSpPr>
          <p:nvPr>
            <p:ph type="dt"/>
          </p:nvPr>
        </p:nvSpPr>
        <p:spPr>
          <a:xfrm>
            <a:off x="540000" y="5400000"/>
            <a:ext cx="2340000" cy="270000"/>
          </a:xfrm>
          <a:prstGeom prst="rect">
            <a:avLst/>
          </a:prstGeom>
        </p:spPr>
        <p:txBody>
          <a:bodyPr lIns="0" tIns="0" rIns="0" bIns="0">
            <a:noAutofit/>
          </a:bodyPr>
          <a:lstStyle/>
          <a:p>
            <a:r>
              <a:rPr lang="fr-FR" sz="1400" b="0" strike="noStrike" spc="-1">
                <a:latin typeface="Arial"/>
              </a:rPr>
              <a:t>&lt;date/heure&gt;</a:t>
            </a:r>
          </a:p>
        </p:txBody>
      </p:sp>
      <p:sp>
        <p:nvSpPr>
          <p:cNvPr id="43" name="PlaceHolder 4"/>
          <p:cNvSpPr>
            <a:spLocks noGrp="1"/>
          </p:cNvSpPr>
          <p:nvPr>
            <p:ph type="ftr"/>
          </p:nvPr>
        </p:nvSpPr>
        <p:spPr>
          <a:xfrm>
            <a:off x="3420000" y="5400000"/>
            <a:ext cx="3240000" cy="270000"/>
          </a:xfrm>
          <a:prstGeom prst="rect">
            <a:avLst/>
          </a:prstGeom>
        </p:spPr>
        <p:txBody>
          <a:bodyPr lIns="0" tIns="0" rIns="0" bIns="0">
            <a:noAutofit/>
          </a:bodyPr>
          <a:lstStyle/>
          <a:p>
            <a:pPr algn="ctr"/>
            <a:r>
              <a:rPr lang="fr-FR" sz="1400" b="0" strike="noStrike" spc="-1">
                <a:latin typeface="Arial"/>
              </a:rPr>
              <a:t>&lt;pied de page&gt;</a:t>
            </a:r>
          </a:p>
        </p:txBody>
      </p:sp>
      <p:sp>
        <p:nvSpPr>
          <p:cNvPr id="44" name="PlaceHolder 5"/>
          <p:cNvSpPr>
            <a:spLocks noGrp="1"/>
          </p:cNvSpPr>
          <p:nvPr>
            <p:ph type="sldNum"/>
          </p:nvPr>
        </p:nvSpPr>
        <p:spPr>
          <a:xfrm>
            <a:off x="7200000" y="5400000"/>
            <a:ext cx="2340000" cy="270000"/>
          </a:xfrm>
          <a:prstGeom prst="rect">
            <a:avLst/>
          </a:prstGeom>
        </p:spPr>
        <p:txBody>
          <a:bodyPr lIns="0" tIns="0" rIns="0" bIns="0">
            <a:noAutofit/>
          </a:bodyPr>
          <a:lstStyle/>
          <a:p>
            <a:pPr algn="r"/>
            <a:fld id="{E503741E-A610-4DFC-83FB-CF0A91A9AD07}" type="slidenum">
              <a:rPr lang="fr-FR" sz="1400" b="0" strike="noStrike" spc="-1">
                <a:latin typeface="Arial"/>
              </a:rPr>
              <a:t>‹N°›</a:t>
            </a:fld>
            <a:endParaRPr lang="fr-FR" sz="1400" b="0" strike="noStrike" spc="-1">
              <a:latin typeface="Arial"/>
            </a:endParaRPr>
          </a:p>
        </p:txBody>
      </p:sp>
      <p:pic>
        <p:nvPicPr>
          <p:cNvPr id="45" name="Image 44"/>
          <p:cNvPicPr/>
          <p:nvPr/>
        </p:nvPicPr>
        <p:blipFill>
          <a:blip r:embed="rId14"/>
          <a:stretch/>
        </p:blipFill>
        <p:spPr>
          <a:xfrm>
            <a:off x="8820000" y="90000"/>
            <a:ext cx="756000" cy="720000"/>
          </a:xfrm>
          <a:prstGeom prst="rect">
            <a:avLst/>
          </a:prstGeom>
          <a:ln w="25200">
            <a:noFill/>
          </a:ln>
        </p:spPr>
      </p:pic>
      <p:pic>
        <p:nvPicPr>
          <p:cNvPr id="46" name="Image 45"/>
          <p:cNvPicPr/>
          <p:nvPr/>
        </p:nvPicPr>
        <p:blipFill>
          <a:blip r:embed="rId15"/>
          <a:stretch/>
        </p:blipFill>
        <p:spPr>
          <a:xfrm>
            <a:off x="180000" y="5220000"/>
            <a:ext cx="9720000" cy="180000"/>
          </a:xfrm>
          <a:prstGeom prst="rect">
            <a:avLst/>
          </a:prstGeom>
          <a:ln w="25200">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ZoneTexte 82"/>
          <p:cNvSpPr txBox="1"/>
          <p:nvPr/>
        </p:nvSpPr>
        <p:spPr>
          <a:xfrm>
            <a:off x="1260000" y="251460"/>
            <a:ext cx="6120000" cy="723176"/>
          </a:xfrm>
          <a:prstGeom prst="rect">
            <a:avLst/>
          </a:prstGeom>
          <a:noFill/>
          <a:ln w="25200">
            <a:noFill/>
          </a:ln>
        </p:spPr>
        <p:txBody>
          <a:bodyPr lIns="90000" tIns="45000" rIns="90000" bIns="45000">
            <a:noAutofit/>
          </a:bodyPr>
          <a:lstStyle/>
          <a:p>
            <a:pPr algn="ctr"/>
            <a:r>
              <a:rPr lang="fr-FR" sz="4000" b="0" strike="noStrike" spc="-1" dirty="0">
                <a:latin typeface="Arial"/>
              </a:rPr>
              <a:t>               </a:t>
            </a:r>
            <a:r>
              <a:rPr lang="fr-FR" sz="4000" b="0" strike="noStrike" spc="-1" dirty="0" err="1">
                <a:latin typeface="Arial"/>
              </a:rPr>
              <a:t>Salvar</a:t>
            </a:r>
            <a:r>
              <a:rPr lang="fr-FR" sz="4000" b="0" strike="noStrike" spc="-1" dirty="0">
                <a:latin typeface="Arial"/>
              </a:rPr>
              <a:t> el </a:t>
            </a:r>
            <a:r>
              <a:rPr lang="fr-FR" sz="4000" b="0" strike="noStrike" spc="-1" dirty="0" err="1">
                <a:latin typeface="Arial"/>
              </a:rPr>
              <a:t>planeta</a:t>
            </a:r>
            <a:endParaRPr lang="fr-FR" sz="4000" b="0" strike="noStrike" spc="-1" dirty="0">
              <a:latin typeface="Arial"/>
            </a:endParaRPr>
          </a:p>
        </p:txBody>
      </p:sp>
      <p:sp>
        <p:nvSpPr>
          <p:cNvPr id="2" name="ZoneTexte 1">
            <a:extLst>
              <a:ext uri="{FF2B5EF4-FFF2-40B4-BE49-F238E27FC236}">
                <a16:creationId xmlns:a16="http://schemas.microsoft.com/office/drawing/2014/main" id="{AA7CD426-222A-43B8-BD83-73570DDD0F87}"/>
              </a:ext>
            </a:extLst>
          </p:cNvPr>
          <p:cNvSpPr txBox="1"/>
          <p:nvPr/>
        </p:nvSpPr>
        <p:spPr>
          <a:xfrm>
            <a:off x="1912620" y="1059181"/>
            <a:ext cx="6324600" cy="1477328"/>
          </a:xfrm>
          <a:prstGeom prst="rect">
            <a:avLst/>
          </a:prstGeom>
          <a:noFill/>
        </p:spPr>
        <p:txBody>
          <a:bodyPr wrap="square" rtlCol="0">
            <a:spAutoFit/>
          </a:bodyPr>
          <a:lstStyle/>
          <a:p>
            <a:r>
              <a:rPr lang="fr-FR" dirty="0"/>
              <a:t>Vera, la fille de l’agronome, commence un atelier de freestyle dirigé par son petit ami rappeur. Elle le rejoint dans un groupe d’activistes qui se bat pour la protection de l’environnement et contre l’utilisation des pesticides, en ciblant l’entreprise où son père travaille</a:t>
            </a:r>
          </a:p>
        </p:txBody>
      </p:sp>
      <p:pic>
        <p:nvPicPr>
          <p:cNvPr id="3" name="Image 2">
            <a:extLst>
              <a:ext uri="{FF2B5EF4-FFF2-40B4-BE49-F238E27FC236}">
                <a16:creationId xmlns:a16="http://schemas.microsoft.com/office/drawing/2014/main" id="{2CEFAE28-3D2D-47E0-B69D-22D8196ADEAD}"/>
              </a:ext>
            </a:extLst>
          </p:cNvPr>
          <p:cNvPicPr>
            <a:picLocks noChangeAspect="1"/>
          </p:cNvPicPr>
          <p:nvPr/>
        </p:nvPicPr>
        <p:blipFill>
          <a:blip r:embed="rId2"/>
          <a:stretch>
            <a:fillRect/>
          </a:stretch>
        </p:blipFill>
        <p:spPr>
          <a:xfrm>
            <a:off x="313944" y="840194"/>
            <a:ext cx="1347216" cy="1684020"/>
          </a:xfrm>
          <a:prstGeom prst="rect">
            <a:avLst/>
          </a:prstGeom>
        </p:spPr>
      </p:pic>
      <p:sp>
        <p:nvSpPr>
          <p:cNvPr id="4" name="ZoneTexte 3">
            <a:extLst>
              <a:ext uri="{FF2B5EF4-FFF2-40B4-BE49-F238E27FC236}">
                <a16:creationId xmlns:a16="http://schemas.microsoft.com/office/drawing/2014/main" id="{BE2A2201-12CA-4B27-BA39-4940FCA0EC37}"/>
              </a:ext>
            </a:extLst>
          </p:cNvPr>
          <p:cNvSpPr txBox="1"/>
          <p:nvPr/>
        </p:nvSpPr>
        <p:spPr>
          <a:xfrm>
            <a:off x="419100" y="3139440"/>
            <a:ext cx="8785860" cy="923330"/>
          </a:xfrm>
          <a:prstGeom prst="rect">
            <a:avLst/>
          </a:prstGeom>
          <a:noFill/>
        </p:spPr>
        <p:txBody>
          <a:bodyPr wrap="square" rtlCol="0">
            <a:spAutoFit/>
          </a:bodyPr>
          <a:lstStyle/>
          <a:p>
            <a:r>
              <a:rPr lang="fr-FR" dirty="0"/>
              <a:t>Des élèves de 1GT , dans le cadre de cette séquence ont décidé eux aussi de s’exprimer par le chant, le dessin ou la poésie sur différentes problématiques environnementales.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ZoneTexte 103"/>
          <p:cNvSpPr txBox="1"/>
          <p:nvPr/>
        </p:nvSpPr>
        <p:spPr>
          <a:xfrm>
            <a:off x="540000" y="180000"/>
            <a:ext cx="8280000" cy="630000"/>
          </a:xfrm>
          <a:prstGeom prst="rect">
            <a:avLst/>
          </a:prstGeom>
          <a:noFill/>
          <a:ln w="0">
            <a:noFill/>
          </a:ln>
        </p:spPr>
        <p:txBody>
          <a:bodyPr lIns="0" tIns="0" rIns="0" bIns="0" anchor="ctr">
            <a:noAutofit/>
          </a:bodyPr>
          <a:lstStyle/>
          <a:p>
            <a:pPr algn="ctr"/>
            <a:r>
              <a:rPr lang="es-ES" sz="3200" b="1" i="0" u="none" strike="noStrike" baseline="0" dirty="0">
                <a:solidFill>
                  <a:srgbClr val="000000"/>
                </a:solidFill>
                <a:latin typeface="Angsana New"/>
                <a:ea typeface="Arial"/>
                <a:cs typeface="Arial"/>
              </a:rPr>
              <a:t>Contaminación Luminosa</a:t>
            </a:r>
            <a:r>
              <a:rPr lang="es-ES" sz="3200" b="1">
                <a:solidFill>
                  <a:srgbClr val="000000"/>
                </a:solidFill>
                <a:latin typeface="Angsana New"/>
                <a:ea typeface="Arial"/>
                <a:cs typeface="Arial"/>
              </a:rPr>
              <a:t> en México</a:t>
            </a:r>
            <a:endParaRPr lang="fr-FR" sz="3200" b="0" strike="noStrike" spc="-1" dirty="0" err="1">
              <a:solidFill>
                <a:srgbClr val="FF6600"/>
              </a:solidFill>
              <a:latin typeface="Angsana New"/>
            </a:endParaRPr>
          </a:p>
        </p:txBody>
      </p:sp>
      <p:pic>
        <p:nvPicPr>
          <p:cNvPr id="105" name="Image 104"/>
          <p:cNvPicPr/>
          <p:nvPr/>
        </p:nvPicPr>
        <p:blipFill>
          <a:blip r:embed="rId2"/>
          <a:stretch/>
        </p:blipFill>
        <p:spPr>
          <a:xfrm>
            <a:off x="604080" y="1440000"/>
            <a:ext cx="4795920" cy="3084120"/>
          </a:xfrm>
          <a:prstGeom prst="rect">
            <a:avLst/>
          </a:prstGeom>
          <a:ln w="25200">
            <a:noFill/>
          </a:ln>
        </p:spPr>
      </p:pic>
      <p:sp>
        <p:nvSpPr>
          <p:cNvPr id="2" name="ZoneTexte 1">
            <a:extLst>
              <a:ext uri="{FF2B5EF4-FFF2-40B4-BE49-F238E27FC236}">
                <a16:creationId xmlns:a16="http://schemas.microsoft.com/office/drawing/2014/main" id="{8EF3D58E-CF66-7A27-5644-585F6A981BF7}"/>
              </a:ext>
            </a:extLst>
          </p:cNvPr>
          <p:cNvSpPr txBox="1"/>
          <p:nvPr/>
        </p:nvSpPr>
        <p:spPr>
          <a:xfrm>
            <a:off x="5679831" y="1183297"/>
            <a:ext cx="3470698" cy="32316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1200" b="1" dirty="0">
              <a:cs typeface="Arial"/>
            </a:endParaRPr>
          </a:p>
          <a:p>
            <a:r>
              <a:rPr lang="es-ES" sz="1200" dirty="0">
                <a:latin typeface="Lucida Calligraphy"/>
                <a:ea typeface="+mn-lt"/>
                <a:cs typeface="+mn-lt"/>
              </a:rPr>
              <a:t>La luz se esconde, todo se oscurece,</a:t>
            </a:r>
            <a:br>
              <a:rPr lang="es-ES" sz="1200" dirty="0">
                <a:latin typeface="Lucida Calligraphy"/>
                <a:ea typeface="+mn-lt"/>
                <a:cs typeface="+mn-lt"/>
              </a:rPr>
            </a:br>
            <a:r>
              <a:rPr lang="es-ES" sz="1200" dirty="0">
                <a:latin typeface="Lucida Calligraphy"/>
                <a:ea typeface="+mn-lt"/>
                <a:cs typeface="+mn-lt"/>
              </a:rPr>
              <a:t> El aire se llena de sombras que crecen.</a:t>
            </a:r>
            <a:br>
              <a:rPr lang="es-ES" sz="1200" dirty="0">
                <a:latin typeface="Lucida Calligraphy"/>
                <a:ea typeface="+mn-lt"/>
                <a:cs typeface="+mn-lt"/>
              </a:rPr>
            </a:br>
            <a:r>
              <a:rPr lang="es-ES" sz="1200" dirty="0">
                <a:latin typeface="Lucida Calligraphy"/>
                <a:ea typeface="+mn-lt"/>
                <a:cs typeface="+mn-lt"/>
              </a:rPr>
              <a:t> La ciudad llora, el cielo se aleja,</a:t>
            </a:r>
            <a:br>
              <a:rPr lang="es-ES" sz="1200" dirty="0">
                <a:latin typeface="Lucida Calligraphy"/>
                <a:ea typeface="+mn-lt"/>
                <a:cs typeface="+mn-lt"/>
              </a:rPr>
            </a:br>
            <a:r>
              <a:rPr lang="es-ES" sz="1200" dirty="0">
                <a:latin typeface="Lucida Calligraphy"/>
                <a:ea typeface="+mn-lt"/>
                <a:cs typeface="+mn-lt"/>
              </a:rPr>
              <a:t> La contaminación borra la belleza.</a:t>
            </a:r>
            <a:endParaRPr lang="es-ES" sz="1200">
              <a:latin typeface="Lucida Calligraphy"/>
              <a:cs typeface="Arial"/>
            </a:endParaRPr>
          </a:p>
          <a:p>
            <a:endParaRPr lang="es-ES" sz="1200" dirty="0">
              <a:latin typeface="Lucida Calligraphy"/>
              <a:ea typeface="+mn-lt"/>
              <a:cs typeface="+mn-lt"/>
            </a:endParaRPr>
          </a:p>
          <a:p>
            <a:r>
              <a:rPr lang="es-ES" sz="1200" dirty="0">
                <a:latin typeface="Lucida Calligraphy"/>
                <a:ea typeface="+mn-lt"/>
                <a:cs typeface="+mn-lt"/>
              </a:rPr>
              <a:t>El sol ya no brilla, el cielo es gris,</a:t>
            </a:r>
            <a:br>
              <a:rPr lang="es-ES" sz="1200" dirty="0">
                <a:latin typeface="Lucida Calligraphy"/>
                <a:ea typeface="+mn-lt"/>
                <a:cs typeface="+mn-lt"/>
              </a:rPr>
            </a:br>
            <a:r>
              <a:rPr lang="es-ES" sz="1200" dirty="0">
                <a:latin typeface="Lucida Calligraphy"/>
                <a:ea typeface="+mn-lt"/>
                <a:cs typeface="+mn-lt"/>
              </a:rPr>
              <a:t> Las luces de la calle ocultan el matiz.</a:t>
            </a:r>
            <a:br>
              <a:rPr lang="es-ES" sz="1200" dirty="0">
                <a:latin typeface="Lucida Calligraphy"/>
                <a:ea typeface="+mn-lt"/>
                <a:cs typeface="+mn-lt"/>
              </a:rPr>
            </a:br>
            <a:r>
              <a:rPr lang="es-ES" sz="1200" dirty="0">
                <a:latin typeface="Lucida Calligraphy"/>
                <a:ea typeface="+mn-lt"/>
                <a:cs typeface="+mn-lt"/>
              </a:rPr>
              <a:t> La luz que nos daba calma y paz,</a:t>
            </a:r>
            <a:br>
              <a:rPr lang="es-ES" sz="1200" dirty="0">
                <a:latin typeface="Lucida Calligraphy"/>
                <a:ea typeface="+mn-lt"/>
                <a:cs typeface="+mn-lt"/>
              </a:rPr>
            </a:br>
            <a:r>
              <a:rPr lang="es-ES" sz="1200" dirty="0">
                <a:latin typeface="Lucida Calligraphy"/>
                <a:ea typeface="+mn-lt"/>
                <a:cs typeface="+mn-lt"/>
              </a:rPr>
              <a:t> Hoy desaparece, ya no está más.</a:t>
            </a:r>
            <a:endParaRPr lang="es-ES" sz="1200">
              <a:latin typeface="Lucida Calligraphy"/>
              <a:cs typeface="Arial"/>
            </a:endParaRPr>
          </a:p>
          <a:p>
            <a:endParaRPr lang="es-ES" sz="1200" dirty="0">
              <a:latin typeface="Lucida Calligraphy"/>
              <a:ea typeface="+mn-lt"/>
              <a:cs typeface="+mn-lt"/>
            </a:endParaRPr>
          </a:p>
          <a:p>
            <a:r>
              <a:rPr lang="es-ES" sz="1200" dirty="0">
                <a:latin typeface="Lucida Calligraphy"/>
                <a:ea typeface="+mn-lt"/>
                <a:cs typeface="+mn-lt"/>
              </a:rPr>
              <a:t>Luces que dañan, todo lo tapan,</a:t>
            </a:r>
            <a:br>
              <a:rPr lang="es-ES" sz="1200" dirty="0">
                <a:latin typeface="Lucida Calligraphy"/>
                <a:ea typeface="+mn-lt"/>
                <a:cs typeface="+mn-lt"/>
              </a:rPr>
            </a:br>
            <a:r>
              <a:rPr lang="es-ES" sz="1200" dirty="0">
                <a:latin typeface="Lucida Calligraphy"/>
                <a:ea typeface="+mn-lt"/>
                <a:cs typeface="+mn-lt"/>
              </a:rPr>
              <a:t> Los sueños se apagan, las estrellas escapan.</a:t>
            </a:r>
            <a:br>
              <a:rPr lang="es-ES" sz="1200" dirty="0">
                <a:latin typeface="Lucida Calligraphy"/>
                <a:ea typeface="+mn-lt"/>
                <a:cs typeface="+mn-lt"/>
              </a:rPr>
            </a:br>
            <a:r>
              <a:rPr lang="es-ES" sz="1200" dirty="0">
                <a:latin typeface="Lucida Calligraphy"/>
                <a:ea typeface="+mn-lt"/>
                <a:cs typeface="+mn-lt"/>
              </a:rPr>
              <a:t> Pero si luchamos, si nos unimos,</a:t>
            </a:r>
            <a:br>
              <a:rPr lang="es-ES" sz="1200" dirty="0">
                <a:latin typeface="Lucida Calligraphy"/>
                <a:ea typeface="+mn-lt"/>
                <a:cs typeface="+mn-lt"/>
              </a:rPr>
            </a:br>
            <a:r>
              <a:rPr lang="es-ES" sz="1200" dirty="0">
                <a:latin typeface="Lucida Calligraphy"/>
                <a:ea typeface="+mn-lt"/>
                <a:cs typeface="+mn-lt"/>
              </a:rPr>
              <a:t> La luz regresará, juntos lo conseguimos. </a:t>
            </a:r>
            <a:endParaRPr lang="fr-FR" sz="1200" dirty="0">
              <a:latin typeface="Lucida Calligraphy"/>
            </a:endParaRPr>
          </a:p>
          <a:p>
            <a:endParaRPr lang="fr-FR" sz="1200" dirty="0">
              <a:latin typeface="Lucida Calligraphy"/>
            </a:endParaRPr>
          </a:p>
        </p:txBody>
      </p:sp>
      <p:sp>
        <p:nvSpPr>
          <p:cNvPr id="3" name="ZoneTexte 2">
            <a:extLst>
              <a:ext uri="{FF2B5EF4-FFF2-40B4-BE49-F238E27FC236}">
                <a16:creationId xmlns:a16="http://schemas.microsoft.com/office/drawing/2014/main" id="{23556445-43AF-D6F8-D9DB-8678D53AB625}"/>
              </a:ext>
            </a:extLst>
          </p:cNvPr>
          <p:cNvSpPr txBox="1"/>
          <p:nvPr/>
        </p:nvSpPr>
        <p:spPr>
          <a:xfrm>
            <a:off x="182584" y="4941132"/>
            <a:ext cx="150926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200" err="1"/>
              <a:t>Naïa</a:t>
            </a:r>
            <a:r>
              <a:rPr lang="fr-FR" sz="1200" dirty="0"/>
              <a:t> </a:t>
            </a:r>
            <a:r>
              <a:rPr lang="fr-FR" sz="1200" err="1"/>
              <a:t>Salom</a:t>
            </a:r>
            <a:r>
              <a:rPr lang="fr-FR" sz="1200" dirty="0"/>
              <a:t> Emma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02E70CDA-BBA6-479D-A061-1D89B5B5E2ED}"/>
              </a:ext>
            </a:extLst>
          </p:cNvPr>
          <p:cNvSpPr txBox="1"/>
          <p:nvPr/>
        </p:nvSpPr>
        <p:spPr>
          <a:xfrm>
            <a:off x="274320" y="495000"/>
            <a:ext cx="9464040" cy="3600986"/>
          </a:xfrm>
          <a:prstGeom prst="rect">
            <a:avLst/>
          </a:prstGeom>
          <a:noFill/>
        </p:spPr>
        <p:txBody>
          <a:bodyPr wrap="square" rtlCol="0">
            <a:spAutoFit/>
          </a:bodyPr>
          <a:lstStyle/>
          <a:p>
            <a:pPr algn="ctr"/>
            <a:r>
              <a:rPr lang="es-ES" sz="1400" b="1" dirty="0">
                <a:ea typeface="+mn-lt"/>
                <a:cs typeface="+mn-lt"/>
              </a:rPr>
              <a:t>Estimado se</a:t>
            </a:r>
            <a:r>
              <a:rPr lang="es-ES" sz="1400" b="1" dirty="0">
                <a:latin typeface="Calibri"/>
                <a:ea typeface="Calibri"/>
                <a:cs typeface="Calibri"/>
              </a:rPr>
              <a:t>ñ</a:t>
            </a:r>
            <a:r>
              <a:rPr lang="es-ES" sz="1400" b="1" dirty="0">
                <a:ea typeface="+mn-lt"/>
                <a:cs typeface="+mn-lt"/>
              </a:rPr>
              <a:t>or M</a:t>
            </a:r>
            <a:r>
              <a:rPr lang="es-ES" sz="1400" b="1" dirty="0">
                <a:latin typeface="Calibri"/>
                <a:ea typeface="Calibri"/>
                <a:cs typeface="Calibri"/>
              </a:rPr>
              <a:t>artín Turnes</a:t>
            </a:r>
            <a:endParaRPr lang="fr-FR" sz="1400" b="1" dirty="0"/>
          </a:p>
          <a:p>
            <a:pPr algn="ctr"/>
            <a:r>
              <a:rPr lang="es-ES" sz="1400" b="1" dirty="0">
                <a:latin typeface="Calibri"/>
                <a:ea typeface="Calibri"/>
                <a:cs typeface="Calibri"/>
              </a:rPr>
              <a:t>Somos alumnos de </a:t>
            </a:r>
            <a:r>
              <a:rPr lang="es-ES" sz="1400" b="1" dirty="0" err="1">
                <a:latin typeface="Calibri"/>
                <a:ea typeface="Calibri"/>
                <a:cs typeface="Calibri"/>
              </a:rPr>
              <a:t>première</a:t>
            </a:r>
            <a:r>
              <a:rPr lang="es-ES" sz="1400" b="1" dirty="0">
                <a:latin typeface="Calibri"/>
                <a:ea typeface="Calibri"/>
                <a:cs typeface="Calibri"/>
              </a:rPr>
              <a:t> en Francia (que es equivalente al 5º año en Argentina) fuimos a ver su película con la escuela durante su presentación en el festival de imágenes Hispanoamericanas en </a:t>
            </a:r>
            <a:r>
              <a:rPr lang="es-ES" sz="1400" b="1" dirty="0" err="1">
                <a:latin typeface="Calibri"/>
                <a:ea typeface="Calibri"/>
                <a:cs typeface="Calibri"/>
              </a:rPr>
              <a:t>Annecy</a:t>
            </a:r>
            <a:r>
              <a:rPr lang="es-ES" sz="1400" b="1" dirty="0">
                <a:latin typeface="Calibri"/>
                <a:ea typeface="Calibri"/>
                <a:cs typeface="Calibri"/>
              </a:rPr>
              <a:t>. Después de haber visto su película hemos trabajado sobre el tema de las fumigaciones, hemos hecho muchas actividades que nos han permitido aprender más sobre este tema. La lucha contra los agroquímicos es un tema del que no nos hablan mucho y que es muy importante para el bienestar del planeta y de los humanos.</a:t>
            </a:r>
            <a:endParaRPr lang="fr-FR" sz="1400" b="1" dirty="0"/>
          </a:p>
          <a:p>
            <a:pPr algn="ctr"/>
            <a:r>
              <a:rPr lang="es-ES" sz="1400" b="1" dirty="0">
                <a:latin typeface="Calibri"/>
                <a:ea typeface="Calibri"/>
                <a:cs typeface="Calibri"/>
              </a:rPr>
              <a:t>Su película nos gustó bastante, las imágenes y el </a:t>
            </a:r>
            <a:r>
              <a:rPr lang="es-ES" sz="1400" b="1" dirty="0" err="1">
                <a:latin typeface="Calibri"/>
                <a:ea typeface="Calibri"/>
                <a:cs typeface="Calibri"/>
              </a:rPr>
              <a:t>guión</a:t>
            </a:r>
            <a:r>
              <a:rPr lang="es-ES" sz="1400" b="1" dirty="0">
                <a:latin typeface="Calibri"/>
                <a:ea typeface="Calibri"/>
                <a:cs typeface="Calibri"/>
              </a:rPr>
              <a:t> nos perecieron muy bonitos e interesantes, pero es verdad que no entendimos mucho el final. Nos quedamos con muchas dudas ya que no estamos acostumbrados a ver películas sobre temas ecológicos y con finales abiertos. Algo que nos encanto es el hecho que los jóvenes manifiestan con la música.</a:t>
            </a:r>
            <a:endParaRPr lang="fr-FR" sz="1400" b="1" dirty="0"/>
          </a:p>
          <a:p>
            <a:pPr algn="ctr"/>
            <a:r>
              <a:rPr lang="es-ES" sz="1400" b="1" dirty="0">
                <a:latin typeface="Calibri"/>
                <a:ea typeface="Calibri"/>
                <a:cs typeface="Calibri"/>
              </a:rPr>
              <a:t>Su película es muy inspiradora ya que el gobierno Francés quiere poner a disposición un pesticida que ataca el sistema nervioso de los insectos y los mata, además también ataca el sistema neurológico de los niños así que su película muestra el peligro que es usar pesticidas. Al igual que los personajes los jóvenes en Francia también manifestamos en contra de estos agroquímicos. </a:t>
            </a:r>
            <a:endParaRPr lang="fr-FR" sz="1400" b="1" dirty="0"/>
          </a:p>
          <a:p>
            <a:pPr algn="ctr"/>
            <a:r>
              <a:rPr lang="es-ES" sz="1400" b="1" dirty="0">
                <a:latin typeface="Calibri"/>
                <a:ea typeface="Calibri"/>
                <a:cs typeface="Calibri"/>
              </a:rPr>
              <a:t>¡Le queríamos agradecer por esta película y le queríamos desear mucha suerte con sus proyectos futuros! </a:t>
            </a:r>
            <a:endParaRPr lang="fr-FR" sz="1400" b="1" dirty="0"/>
          </a:p>
          <a:p>
            <a:pPr algn="ctr"/>
            <a:r>
              <a:rPr lang="fr-FR" sz="1400" b="1" dirty="0">
                <a:latin typeface="Calibri"/>
                <a:ea typeface="Calibri"/>
                <a:cs typeface="Calibri"/>
              </a:rPr>
              <a:t>Los </a:t>
            </a:r>
            <a:r>
              <a:rPr lang="fr-FR" sz="1400" b="1" dirty="0" err="1">
                <a:latin typeface="Calibri"/>
                <a:ea typeface="Calibri"/>
                <a:cs typeface="Calibri"/>
              </a:rPr>
              <a:t>alumnos</a:t>
            </a:r>
            <a:r>
              <a:rPr lang="fr-FR" sz="1400" b="1" dirty="0">
                <a:latin typeface="Calibri"/>
                <a:ea typeface="Calibri"/>
                <a:cs typeface="Calibri"/>
              </a:rPr>
              <a:t> de Première </a:t>
            </a:r>
            <a:r>
              <a:rPr lang="fr-FR" sz="1400" b="1" dirty="0" err="1">
                <a:latin typeface="Calibri"/>
                <a:ea typeface="Calibri"/>
                <a:cs typeface="Calibri"/>
              </a:rPr>
              <a:t>del</a:t>
            </a:r>
            <a:r>
              <a:rPr lang="fr-FR" sz="1400" b="1" dirty="0">
                <a:latin typeface="Calibri"/>
                <a:ea typeface="Calibri"/>
                <a:cs typeface="Calibri"/>
              </a:rPr>
              <a:t> lycée Madame de Staël- Saint-Julien-en-Genevois, Francia.</a:t>
            </a:r>
            <a:endParaRPr lang="fr-FR" sz="1400" b="1" dirty="0"/>
          </a:p>
          <a:p>
            <a:endParaRPr lang="fr-FR" dirty="0"/>
          </a:p>
        </p:txBody>
      </p:sp>
      <p:pic>
        <p:nvPicPr>
          <p:cNvPr id="5" name="Image 4">
            <a:extLst>
              <a:ext uri="{FF2B5EF4-FFF2-40B4-BE49-F238E27FC236}">
                <a16:creationId xmlns:a16="http://schemas.microsoft.com/office/drawing/2014/main" id="{CC3632FD-F402-4E65-B0FC-63BB57C10C79}"/>
              </a:ext>
            </a:extLst>
          </p:cNvPr>
          <p:cNvPicPr>
            <a:picLocks noChangeAspect="1"/>
          </p:cNvPicPr>
          <p:nvPr/>
        </p:nvPicPr>
        <p:blipFill>
          <a:blip r:embed="rId2"/>
          <a:stretch>
            <a:fillRect/>
          </a:stretch>
        </p:blipFill>
        <p:spPr>
          <a:xfrm>
            <a:off x="274320" y="3573780"/>
            <a:ext cx="1317225" cy="1997710"/>
          </a:xfrm>
          <a:prstGeom prst="rect">
            <a:avLst/>
          </a:prstGeom>
        </p:spPr>
      </p:pic>
      <p:pic>
        <p:nvPicPr>
          <p:cNvPr id="12" name="Image 11">
            <a:extLst>
              <a:ext uri="{FF2B5EF4-FFF2-40B4-BE49-F238E27FC236}">
                <a16:creationId xmlns:a16="http://schemas.microsoft.com/office/drawing/2014/main" id="{3368C1AF-2619-47BF-90C3-DB14765B6EA0}"/>
              </a:ext>
            </a:extLst>
          </p:cNvPr>
          <p:cNvPicPr>
            <a:picLocks noChangeAspect="1"/>
          </p:cNvPicPr>
          <p:nvPr/>
        </p:nvPicPr>
        <p:blipFill>
          <a:blip r:embed="rId3"/>
          <a:stretch>
            <a:fillRect/>
          </a:stretch>
        </p:blipFill>
        <p:spPr>
          <a:xfrm>
            <a:off x="2462179" y="3953928"/>
            <a:ext cx="2544161" cy="1221622"/>
          </a:xfrm>
          <a:prstGeom prst="rect">
            <a:avLst/>
          </a:prstGeom>
        </p:spPr>
      </p:pic>
      <p:pic>
        <p:nvPicPr>
          <p:cNvPr id="13" name="Image 12">
            <a:extLst>
              <a:ext uri="{FF2B5EF4-FFF2-40B4-BE49-F238E27FC236}">
                <a16:creationId xmlns:a16="http://schemas.microsoft.com/office/drawing/2014/main" id="{ABC37B4E-25C3-49AF-A26E-98DA8B62EF12}"/>
              </a:ext>
            </a:extLst>
          </p:cNvPr>
          <p:cNvPicPr>
            <a:picLocks noChangeAspect="1"/>
          </p:cNvPicPr>
          <p:nvPr/>
        </p:nvPicPr>
        <p:blipFill>
          <a:blip r:embed="rId4"/>
          <a:stretch>
            <a:fillRect/>
          </a:stretch>
        </p:blipFill>
        <p:spPr>
          <a:xfrm>
            <a:off x="6089669" y="3903090"/>
            <a:ext cx="2565361" cy="1339089"/>
          </a:xfrm>
          <a:prstGeom prst="rect">
            <a:avLst/>
          </a:prstGeom>
        </p:spPr>
      </p:pic>
    </p:spTree>
    <p:extLst>
      <p:ext uri="{BB962C8B-B14F-4D97-AF65-F5344CB8AC3E}">
        <p14:creationId xmlns:p14="http://schemas.microsoft.com/office/powerpoint/2010/main" val="23107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93" name="Image 92"/>
          <p:cNvPicPr/>
          <p:nvPr/>
        </p:nvPicPr>
        <p:blipFill>
          <a:blip r:embed="rId2"/>
          <a:srcRect l="-3665" r="3490" b="312"/>
          <a:stretch>
            <a:fillRect/>
          </a:stretch>
        </p:blipFill>
        <p:spPr>
          <a:xfrm>
            <a:off x="6263076" y="3645459"/>
            <a:ext cx="3663854" cy="1728162"/>
          </a:xfrm>
          <a:prstGeom prst="rect">
            <a:avLst/>
          </a:prstGeom>
          <a:ln w="25200">
            <a:noFill/>
          </a:ln>
        </p:spPr>
      </p:pic>
      <p:pic>
        <p:nvPicPr>
          <p:cNvPr id="2" name="Image 1" descr="Une image contenant dessin, Dessin d’enfant, illustration, croquis&#10;&#10;Le contenu généré par l’IA peut être incorrect.">
            <a:extLst>
              <a:ext uri="{FF2B5EF4-FFF2-40B4-BE49-F238E27FC236}">
                <a16:creationId xmlns:a16="http://schemas.microsoft.com/office/drawing/2014/main" id="{8A6175CC-0D77-0FAE-1F6D-899EE8EDFA74}"/>
              </a:ext>
            </a:extLst>
          </p:cNvPr>
          <p:cNvPicPr>
            <a:picLocks noChangeAspect="1"/>
          </p:cNvPicPr>
          <p:nvPr/>
        </p:nvPicPr>
        <p:blipFill>
          <a:blip r:embed="rId3"/>
          <a:stretch>
            <a:fillRect/>
          </a:stretch>
        </p:blipFill>
        <p:spPr>
          <a:xfrm>
            <a:off x="432986" y="622298"/>
            <a:ext cx="5936255" cy="4139477"/>
          </a:xfrm>
          <a:prstGeom prst="rect">
            <a:avLst/>
          </a:prstGeom>
        </p:spPr>
      </p:pic>
      <p:sp>
        <p:nvSpPr>
          <p:cNvPr id="3" name="ZoneTexte 2">
            <a:extLst>
              <a:ext uri="{FF2B5EF4-FFF2-40B4-BE49-F238E27FC236}">
                <a16:creationId xmlns:a16="http://schemas.microsoft.com/office/drawing/2014/main" id="{F56E0017-1C32-3DAA-6F38-13EA8AA37A6F}"/>
              </a:ext>
            </a:extLst>
          </p:cNvPr>
          <p:cNvSpPr txBox="1"/>
          <p:nvPr/>
        </p:nvSpPr>
        <p:spPr>
          <a:xfrm>
            <a:off x="6291681" y="895233"/>
            <a:ext cx="3655950"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dirty="0">
                <a:solidFill>
                  <a:schemeClr val="tx2">
                    <a:lumMod val="76000"/>
                  </a:schemeClr>
                </a:solidFill>
                <a:latin typeface="Century Schoolbook"/>
                <a:ea typeface="+mn-lt"/>
                <a:cs typeface="+mn-lt"/>
              </a:rPr>
              <a:t>Nuestro tema es la sequía, así que dividimos nuestro dibujo en dos. A la izquierda, las causas del consumo excesivo de agua están representadas con un grifo abierto y gente bebiendo agua. También hay un termómetro rojo. A la derecha, las consecuencias están representadas con un árbol muerto y la falta de agua. También está un estanque agrietado.</a:t>
            </a:r>
            <a:endParaRPr lang="fr-FR" sz="2800">
              <a:solidFill>
                <a:schemeClr val="tx2">
                  <a:lumMod val="76000"/>
                </a:schemeClr>
              </a:solidFill>
              <a:latin typeface="Century Schoolbook"/>
            </a:endParaRPr>
          </a:p>
        </p:txBody>
      </p:sp>
      <p:sp>
        <p:nvSpPr>
          <p:cNvPr id="4" name="ZoneTexte 3">
            <a:extLst>
              <a:ext uri="{FF2B5EF4-FFF2-40B4-BE49-F238E27FC236}">
                <a16:creationId xmlns:a16="http://schemas.microsoft.com/office/drawing/2014/main" id="{5BABF0C5-4DBF-DE1E-3097-C543C0650E91}"/>
              </a:ext>
            </a:extLst>
          </p:cNvPr>
          <p:cNvSpPr txBox="1"/>
          <p:nvPr/>
        </p:nvSpPr>
        <p:spPr>
          <a:xfrm>
            <a:off x="411930" y="4750932"/>
            <a:ext cx="18948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latin typeface="Century Schoolbook"/>
              </a:rPr>
              <a:t>Ethan &amp; Lola </a:t>
            </a:r>
          </a:p>
        </p:txBody>
      </p:sp>
      <p:sp>
        <p:nvSpPr>
          <p:cNvPr id="5" name="ZoneTexte 4">
            <a:extLst>
              <a:ext uri="{FF2B5EF4-FFF2-40B4-BE49-F238E27FC236}">
                <a16:creationId xmlns:a16="http://schemas.microsoft.com/office/drawing/2014/main" id="{D81A83CD-4C72-B1FA-3669-F1AEC72B0C6C}"/>
              </a:ext>
            </a:extLst>
          </p:cNvPr>
          <p:cNvSpPr txBox="1"/>
          <p:nvPr/>
        </p:nvSpPr>
        <p:spPr>
          <a:xfrm>
            <a:off x="3288135" y="51037"/>
            <a:ext cx="303035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3200" dirty="0">
                <a:solidFill>
                  <a:srgbClr val="17365D"/>
                </a:solidFill>
                <a:latin typeface="Century Schoolbook"/>
              </a:rPr>
              <a:t>La sequía</a:t>
            </a:r>
            <a:endParaRPr lang="fr-FR" sz="3600" dirty="0">
              <a:solidFill>
                <a:srgbClr val="17365D"/>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91E4D00-89E5-4C89-8E14-267805943941}"/>
              </a:ext>
            </a:extLst>
          </p:cNvPr>
          <p:cNvSpPr>
            <a:spLocks noGrp="1"/>
          </p:cNvSpPr>
          <p:nvPr>
            <p:ph type="body"/>
          </p:nvPr>
        </p:nvSpPr>
        <p:spPr>
          <a:xfrm>
            <a:off x="540000" y="1260000"/>
            <a:ext cx="4794000" cy="3960000"/>
          </a:xfrm>
        </p:spPr>
        <p:txBody>
          <a:bodyPr>
            <a:normAutofit/>
          </a:bodyPr>
          <a:lstStyle/>
          <a:p>
            <a:r>
              <a:rPr lang="fr-FR" sz="2000" dirty="0">
                <a:latin typeface="Book Antiqua"/>
                <a:ea typeface="+mn-lt"/>
                <a:cs typeface="+mn-lt"/>
              </a:rPr>
              <a:t>En </a:t>
            </a:r>
            <a:r>
              <a:rPr lang="fr-FR" sz="2000" dirty="0" err="1">
                <a:latin typeface="Book Antiqua"/>
                <a:ea typeface="+mn-lt"/>
                <a:cs typeface="+mn-lt"/>
              </a:rPr>
              <a:t>nuestro</a:t>
            </a:r>
            <a:r>
              <a:rPr lang="fr-FR" sz="2000" dirty="0">
                <a:latin typeface="Book Antiqua"/>
                <a:ea typeface="+mn-lt"/>
                <a:cs typeface="+mn-lt"/>
              </a:rPr>
              <a:t> </a:t>
            </a:r>
            <a:r>
              <a:rPr lang="fr-FR" sz="2000" dirty="0" err="1">
                <a:latin typeface="Book Antiqua"/>
                <a:ea typeface="+mn-lt"/>
                <a:cs typeface="+mn-lt"/>
              </a:rPr>
              <a:t>grafiti</a:t>
            </a:r>
            <a:r>
              <a:rPr lang="fr-FR" sz="2000" dirty="0">
                <a:latin typeface="Book Antiqua"/>
                <a:ea typeface="+mn-lt"/>
                <a:cs typeface="+mn-lt"/>
              </a:rPr>
              <a:t> </a:t>
            </a:r>
            <a:r>
              <a:rPr lang="fr-FR" sz="2000" dirty="0" err="1">
                <a:latin typeface="Book Antiqua"/>
                <a:ea typeface="+mn-lt"/>
                <a:cs typeface="+mn-lt"/>
              </a:rPr>
              <a:t>decidimos</a:t>
            </a:r>
            <a:r>
              <a:rPr lang="fr-FR" sz="2000" dirty="0">
                <a:latin typeface="Book Antiqua"/>
                <a:ea typeface="+mn-lt"/>
                <a:cs typeface="+mn-lt"/>
              </a:rPr>
              <a:t> </a:t>
            </a:r>
            <a:r>
              <a:rPr lang="fr-FR" sz="2000" dirty="0" err="1">
                <a:latin typeface="Book Antiqua"/>
                <a:ea typeface="+mn-lt"/>
                <a:cs typeface="+mn-lt"/>
              </a:rPr>
              <a:t>denunciar</a:t>
            </a:r>
            <a:r>
              <a:rPr lang="fr-FR" sz="2000" dirty="0">
                <a:latin typeface="Book Antiqua"/>
                <a:ea typeface="+mn-lt"/>
                <a:cs typeface="+mn-lt"/>
              </a:rPr>
              <a:t> la </a:t>
            </a:r>
            <a:r>
              <a:rPr lang="fr-FR" sz="2000" dirty="0" err="1">
                <a:latin typeface="Book Antiqua"/>
                <a:ea typeface="+mn-lt"/>
                <a:cs typeface="+mn-lt"/>
              </a:rPr>
              <a:t>contaminación</a:t>
            </a:r>
            <a:r>
              <a:rPr lang="fr-FR" sz="2000" dirty="0">
                <a:latin typeface="Book Antiqua"/>
                <a:ea typeface="+mn-lt"/>
                <a:cs typeface="+mn-lt"/>
              </a:rPr>
              <a:t> </a:t>
            </a:r>
            <a:r>
              <a:rPr lang="fr-FR" sz="2000" dirty="0" err="1">
                <a:latin typeface="Book Antiqua"/>
                <a:ea typeface="+mn-lt"/>
                <a:cs typeface="+mn-lt"/>
              </a:rPr>
              <a:t>del</a:t>
            </a:r>
            <a:r>
              <a:rPr lang="fr-FR" sz="2000" dirty="0">
                <a:latin typeface="Book Antiqua"/>
                <a:ea typeface="+mn-lt"/>
                <a:cs typeface="+mn-lt"/>
              </a:rPr>
              <a:t> </a:t>
            </a:r>
            <a:r>
              <a:rPr lang="fr-FR" sz="2000" dirty="0" err="1">
                <a:latin typeface="Book Antiqua"/>
                <a:ea typeface="+mn-lt"/>
                <a:cs typeface="+mn-lt"/>
              </a:rPr>
              <a:t>desierto</a:t>
            </a:r>
            <a:r>
              <a:rPr lang="fr-FR" sz="2000" dirty="0">
                <a:latin typeface="Book Antiqua"/>
                <a:ea typeface="+mn-lt"/>
                <a:cs typeface="+mn-lt"/>
              </a:rPr>
              <a:t> de Atacama en Chile. Este </a:t>
            </a:r>
            <a:r>
              <a:rPr lang="fr-FR" sz="2000" dirty="0" err="1">
                <a:latin typeface="Book Antiqua"/>
                <a:ea typeface="+mn-lt"/>
                <a:cs typeface="+mn-lt"/>
              </a:rPr>
              <a:t>desierto</a:t>
            </a:r>
            <a:r>
              <a:rPr lang="fr-FR" sz="2000" dirty="0">
                <a:latin typeface="Book Antiqua"/>
                <a:ea typeface="+mn-lt"/>
                <a:cs typeface="+mn-lt"/>
              </a:rPr>
              <a:t> </a:t>
            </a:r>
            <a:r>
              <a:rPr lang="fr-FR" sz="2000" dirty="0" err="1">
                <a:latin typeface="Book Antiqua"/>
                <a:ea typeface="+mn-lt"/>
                <a:cs typeface="+mn-lt"/>
              </a:rPr>
              <a:t>florece</a:t>
            </a:r>
            <a:r>
              <a:rPr lang="fr-FR" sz="2000" dirty="0">
                <a:latin typeface="Book Antiqua"/>
                <a:ea typeface="+mn-lt"/>
                <a:cs typeface="+mn-lt"/>
              </a:rPr>
              <a:t> </a:t>
            </a:r>
            <a:r>
              <a:rPr lang="fr-FR" sz="2000" dirty="0" err="1">
                <a:latin typeface="Book Antiqua"/>
                <a:ea typeface="+mn-lt"/>
                <a:cs typeface="+mn-lt"/>
              </a:rPr>
              <a:t>sólo</a:t>
            </a:r>
            <a:r>
              <a:rPr lang="fr-FR" sz="2000" dirty="0">
                <a:latin typeface="Book Antiqua"/>
                <a:ea typeface="+mn-lt"/>
                <a:cs typeface="+mn-lt"/>
              </a:rPr>
              <a:t> </a:t>
            </a:r>
            <a:r>
              <a:rPr lang="fr-FR" sz="2000" dirty="0" err="1">
                <a:latin typeface="Book Antiqua"/>
                <a:ea typeface="+mn-lt"/>
                <a:cs typeface="+mn-lt"/>
              </a:rPr>
              <a:t>tres</a:t>
            </a:r>
            <a:r>
              <a:rPr lang="fr-FR" sz="2000" dirty="0">
                <a:latin typeface="Book Antiqua"/>
                <a:ea typeface="+mn-lt"/>
                <a:cs typeface="+mn-lt"/>
              </a:rPr>
              <a:t> </a:t>
            </a:r>
            <a:r>
              <a:rPr lang="fr-FR" sz="2000" dirty="0" err="1">
                <a:latin typeface="Book Antiqua"/>
                <a:ea typeface="+mn-lt"/>
                <a:cs typeface="+mn-lt"/>
              </a:rPr>
              <a:t>meses</a:t>
            </a:r>
            <a:r>
              <a:rPr lang="fr-FR" sz="2000" dirty="0">
                <a:latin typeface="Book Antiqua"/>
                <a:ea typeface="+mn-lt"/>
                <a:cs typeface="+mn-lt"/>
              </a:rPr>
              <a:t> al </a:t>
            </a:r>
            <a:r>
              <a:rPr lang="fr-FR" sz="2000" dirty="0" err="1">
                <a:latin typeface="Book Antiqua"/>
                <a:ea typeface="+mn-lt"/>
                <a:cs typeface="+mn-lt"/>
              </a:rPr>
              <a:t>año</a:t>
            </a:r>
            <a:r>
              <a:rPr lang="fr-FR" sz="2000" dirty="0">
                <a:latin typeface="Book Antiqua"/>
                <a:ea typeface="+mn-lt"/>
                <a:cs typeface="+mn-lt"/>
              </a:rPr>
              <a:t>, </a:t>
            </a:r>
            <a:r>
              <a:rPr lang="fr-FR" sz="2000" dirty="0" err="1">
                <a:latin typeface="Book Antiqua"/>
                <a:ea typeface="+mn-lt"/>
                <a:cs typeface="+mn-lt"/>
              </a:rPr>
              <a:t>lo</a:t>
            </a:r>
            <a:r>
              <a:rPr lang="fr-FR" sz="2000" dirty="0">
                <a:latin typeface="Book Antiqua"/>
                <a:ea typeface="+mn-lt"/>
                <a:cs typeface="+mn-lt"/>
              </a:rPr>
              <a:t> que se </a:t>
            </a:r>
            <a:r>
              <a:rPr lang="fr-FR" sz="2000" dirty="0" err="1">
                <a:latin typeface="Book Antiqua"/>
                <a:ea typeface="+mn-lt"/>
                <a:cs typeface="+mn-lt"/>
              </a:rPr>
              <a:t>aprecia</a:t>
            </a:r>
            <a:r>
              <a:rPr lang="fr-FR" sz="2000" dirty="0">
                <a:latin typeface="Book Antiqua"/>
                <a:ea typeface="+mn-lt"/>
                <a:cs typeface="+mn-lt"/>
              </a:rPr>
              <a:t> en el </a:t>
            </a:r>
            <a:r>
              <a:rPr lang="fr-FR" sz="2000" dirty="0" err="1">
                <a:latin typeface="Book Antiqua"/>
                <a:ea typeface="+mn-lt"/>
                <a:cs typeface="+mn-lt"/>
              </a:rPr>
              <a:t>dibujo</a:t>
            </a:r>
            <a:r>
              <a:rPr lang="fr-FR" sz="2000" dirty="0">
                <a:latin typeface="Book Antiqua"/>
                <a:ea typeface="+mn-lt"/>
                <a:cs typeface="+mn-lt"/>
              </a:rPr>
              <a:t> las </a:t>
            </a:r>
            <a:r>
              <a:rPr lang="fr-FR" sz="2000" dirty="0" err="1">
                <a:latin typeface="Book Antiqua"/>
                <a:ea typeface="+mn-lt"/>
                <a:cs typeface="+mn-lt"/>
              </a:rPr>
              <a:t>tres</a:t>
            </a:r>
            <a:r>
              <a:rPr lang="fr-FR" sz="2000" dirty="0">
                <a:latin typeface="Book Antiqua"/>
                <a:ea typeface="+mn-lt"/>
                <a:cs typeface="+mn-lt"/>
              </a:rPr>
              <a:t> partes </a:t>
            </a:r>
            <a:r>
              <a:rPr lang="fr-FR" sz="2000" dirty="0" err="1">
                <a:latin typeface="Book Antiqua"/>
                <a:ea typeface="+mn-lt"/>
                <a:cs typeface="+mn-lt"/>
              </a:rPr>
              <a:t>más</a:t>
            </a:r>
            <a:r>
              <a:rPr lang="fr-FR" sz="2000" dirty="0">
                <a:latin typeface="Book Antiqua"/>
                <a:ea typeface="+mn-lt"/>
                <a:cs typeface="+mn-lt"/>
              </a:rPr>
              <a:t> </a:t>
            </a:r>
            <a:r>
              <a:rPr lang="fr-FR" sz="2000" dirty="0" err="1">
                <a:latin typeface="Book Antiqua"/>
                <a:ea typeface="+mn-lt"/>
                <a:cs typeface="+mn-lt"/>
              </a:rPr>
              <a:t>claras</a:t>
            </a:r>
            <a:r>
              <a:rPr lang="fr-FR" sz="2000" dirty="0">
                <a:latin typeface="Book Antiqua"/>
                <a:ea typeface="+mn-lt"/>
                <a:cs typeface="+mn-lt"/>
              </a:rPr>
              <a:t> </a:t>
            </a:r>
            <a:r>
              <a:rPr lang="fr-FR" sz="2000" dirty="0" err="1">
                <a:latin typeface="Book Antiqua"/>
                <a:ea typeface="+mn-lt"/>
                <a:cs typeface="+mn-lt"/>
              </a:rPr>
              <a:t>del</a:t>
            </a:r>
            <a:r>
              <a:rPr lang="fr-FR" sz="2000" dirty="0">
                <a:latin typeface="Book Antiqua"/>
                <a:ea typeface="+mn-lt"/>
                <a:cs typeface="+mn-lt"/>
              </a:rPr>
              <a:t> </a:t>
            </a:r>
            <a:r>
              <a:rPr lang="fr-FR" sz="2000" dirty="0" err="1">
                <a:latin typeface="Book Antiqua"/>
                <a:ea typeface="+mn-lt"/>
                <a:cs typeface="+mn-lt"/>
              </a:rPr>
              <a:t>círculo</a:t>
            </a:r>
            <a:r>
              <a:rPr lang="fr-FR" sz="2000" dirty="0">
                <a:latin typeface="Book Antiqua"/>
                <a:ea typeface="+mn-lt"/>
                <a:cs typeface="+mn-lt"/>
              </a:rPr>
              <a:t>. Hoy en </a:t>
            </a:r>
            <a:r>
              <a:rPr lang="fr-FR" sz="2000" dirty="0" err="1">
                <a:latin typeface="Book Antiqua"/>
                <a:ea typeface="+mn-lt"/>
                <a:cs typeface="+mn-lt"/>
              </a:rPr>
              <a:t>día</a:t>
            </a:r>
            <a:r>
              <a:rPr lang="fr-FR" sz="2000" dirty="0">
                <a:latin typeface="Book Antiqua"/>
                <a:ea typeface="+mn-lt"/>
                <a:cs typeface="+mn-lt"/>
              </a:rPr>
              <a:t> el </a:t>
            </a:r>
            <a:r>
              <a:rPr lang="fr-FR" sz="2000" dirty="0" err="1">
                <a:latin typeface="Book Antiqua"/>
                <a:ea typeface="+mn-lt"/>
                <a:cs typeface="+mn-lt"/>
              </a:rPr>
              <a:t>desierto</a:t>
            </a:r>
            <a:r>
              <a:rPr lang="fr-FR" sz="2000" dirty="0">
                <a:latin typeface="Book Antiqua"/>
                <a:ea typeface="+mn-lt"/>
                <a:cs typeface="+mn-lt"/>
              </a:rPr>
              <a:t> es </a:t>
            </a:r>
            <a:r>
              <a:rPr lang="fr-FR" sz="2000" dirty="0" err="1">
                <a:latin typeface="Book Antiqua"/>
                <a:ea typeface="+mn-lt"/>
                <a:cs typeface="+mn-lt"/>
              </a:rPr>
              <a:t>sólo</a:t>
            </a:r>
            <a:r>
              <a:rPr lang="fr-FR" sz="2000" dirty="0">
                <a:latin typeface="Book Antiqua"/>
                <a:ea typeface="+mn-lt"/>
                <a:cs typeface="+mn-lt"/>
              </a:rPr>
              <a:t> un río de </a:t>
            </a:r>
            <a:r>
              <a:rPr lang="fr-FR" sz="2000" dirty="0" err="1">
                <a:latin typeface="Book Antiqua"/>
                <a:ea typeface="+mn-lt"/>
                <a:cs typeface="+mn-lt"/>
              </a:rPr>
              <a:t>basura</a:t>
            </a:r>
            <a:r>
              <a:rPr lang="fr-FR" sz="2000" dirty="0">
                <a:latin typeface="Book Antiqua"/>
                <a:ea typeface="+mn-lt"/>
                <a:cs typeface="+mn-lt"/>
              </a:rPr>
              <a:t>, </a:t>
            </a:r>
            <a:r>
              <a:rPr lang="fr-FR" sz="2000" dirty="0" err="1">
                <a:latin typeface="Book Antiqua"/>
                <a:ea typeface="+mn-lt"/>
                <a:cs typeface="+mn-lt"/>
              </a:rPr>
              <a:t>lo</a:t>
            </a:r>
            <a:r>
              <a:rPr lang="fr-FR" sz="2000" dirty="0">
                <a:latin typeface="Book Antiqua"/>
                <a:ea typeface="+mn-lt"/>
                <a:cs typeface="+mn-lt"/>
              </a:rPr>
              <a:t> que le </a:t>
            </a:r>
            <a:r>
              <a:rPr lang="fr-FR" sz="2000" dirty="0" err="1">
                <a:latin typeface="Book Antiqua"/>
                <a:ea typeface="+mn-lt"/>
                <a:cs typeface="+mn-lt"/>
              </a:rPr>
              <a:t>impide</a:t>
            </a:r>
            <a:r>
              <a:rPr lang="fr-FR" sz="2000" dirty="0">
                <a:latin typeface="Book Antiqua"/>
                <a:ea typeface="+mn-lt"/>
                <a:cs typeface="+mn-lt"/>
              </a:rPr>
              <a:t> </a:t>
            </a:r>
            <a:r>
              <a:rPr lang="fr-FR" sz="2000" dirty="0" err="1">
                <a:latin typeface="Book Antiqua"/>
                <a:ea typeface="+mn-lt"/>
                <a:cs typeface="+mn-lt"/>
              </a:rPr>
              <a:t>florecer</a:t>
            </a:r>
            <a:r>
              <a:rPr lang="fr-FR" sz="2000" dirty="0">
                <a:latin typeface="Book Antiqua"/>
                <a:ea typeface="+mn-lt"/>
                <a:cs typeface="+mn-lt"/>
              </a:rPr>
              <a:t>. La palabra </a:t>
            </a:r>
            <a:r>
              <a:rPr lang="fr-FR" sz="2000" dirty="0" err="1">
                <a:latin typeface="Book Antiqua"/>
                <a:ea typeface="+mn-lt"/>
                <a:cs typeface="+mn-lt"/>
              </a:rPr>
              <a:t>floridos</a:t>
            </a:r>
            <a:r>
              <a:rPr lang="fr-FR" sz="2000" dirty="0">
                <a:latin typeface="Book Antiqua"/>
                <a:ea typeface="+mn-lt"/>
                <a:cs typeface="+mn-lt"/>
              </a:rPr>
              <a:t> es </a:t>
            </a:r>
            <a:r>
              <a:rPr lang="fr-FR" sz="2000" dirty="0" err="1">
                <a:latin typeface="Book Antiqua"/>
                <a:ea typeface="+mn-lt"/>
                <a:cs typeface="+mn-lt"/>
              </a:rPr>
              <a:t>clara</a:t>
            </a:r>
            <a:r>
              <a:rPr lang="fr-FR" sz="2000" dirty="0">
                <a:latin typeface="Book Antiqua"/>
                <a:ea typeface="+mn-lt"/>
                <a:cs typeface="+mn-lt"/>
              </a:rPr>
              <a:t> y la palabra </a:t>
            </a:r>
            <a:r>
              <a:rPr lang="fr-FR" sz="2000" dirty="0" err="1">
                <a:latin typeface="Book Antiqua"/>
                <a:ea typeface="+mn-lt"/>
                <a:cs typeface="+mn-lt"/>
              </a:rPr>
              <a:t>residuos</a:t>
            </a:r>
            <a:r>
              <a:rPr lang="fr-FR" sz="2000" dirty="0">
                <a:latin typeface="Book Antiqua"/>
                <a:ea typeface="+mn-lt"/>
                <a:cs typeface="+mn-lt"/>
              </a:rPr>
              <a:t> </a:t>
            </a:r>
            <a:r>
              <a:rPr lang="fr-FR" sz="2000" dirty="0" err="1">
                <a:latin typeface="Book Antiqua"/>
                <a:ea typeface="+mn-lt"/>
                <a:cs typeface="+mn-lt"/>
              </a:rPr>
              <a:t>está</a:t>
            </a:r>
            <a:r>
              <a:rPr lang="fr-FR" sz="2000" dirty="0">
                <a:latin typeface="Book Antiqua"/>
                <a:ea typeface="+mn-lt"/>
                <a:cs typeface="+mn-lt"/>
              </a:rPr>
              <a:t> </a:t>
            </a:r>
            <a:r>
              <a:rPr lang="fr-FR" sz="2000" dirty="0" err="1">
                <a:latin typeface="Book Antiqua"/>
                <a:ea typeface="+mn-lt"/>
                <a:cs typeface="+mn-lt"/>
              </a:rPr>
              <a:t>rodeada</a:t>
            </a:r>
            <a:r>
              <a:rPr lang="fr-FR" sz="2000" dirty="0">
                <a:latin typeface="Book Antiqua"/>
                <a:ea typeface="+mn-lt"/>
                <a:cs typeface="+mn-lt"/>
              </a:rPr>
              <a:t> de </a:t>
            </a:r>
            <a:r>
              <a:rPr lang="fr-FR" sz="2000" dirty="0" err="1">
                <a:latin typeface="Book Antiqua"/>
                <a:ea typeface="+mn-lt"/>
                <a:cs typeface="+mn-lt"/>
              </a:rPr>
              <a:t>basura</a:t>
            </a:r>
            <a:r>
              <a:rPr lang="fr-FR" sz="2000" dirty="0">
                <a:latin typeface="Book Antiqua"/>
                <a:ea typeface="+mn-lt"/>
                <a:cs typeface="+mn-lt"/>
              </a:rPr>
              <a:t> para </a:t>
            </a:r>
            <a:r>
              <a:rPr lang="fr-FR" sz="2000" dirty="0" err="1">
                <a:latin typeface="Book Antiqua"/>
                <a:ea typeface="+mn-lt"/>
                <a:cs typeface="+mn-lt"/>
              </a:rPr>
              <a:t>denunciar</a:t>
            </a:r>
            <a:r>
              <a:rPr lang="fr-FR" sz="2000" dirty="0">
                <a:latin typeface="Book Antiqua"/>
                <a:ea typeface="+mn-lt"/>
                <a:cs typeface="+mn-lt"/>
              </a:rPr>
              <a:t> la </a:t>
            </a:r>
            <a:r>
              <a:rPr lang="fr-FR" sz="2000" dirty="0" err="1">
                <a:latin typeface="Book Antiqua"/>
                <a:ea typeface="+mn-lt"/>
                <a:cs typeface="+mn-lt"/>
              </a:rPr>
              <a:t>contaminación</a:t>
            </a:r>
            <a:r>
              <a:rPr lang="fr-FR" sz="2000" dirty="0">
                <a:latin typeface="Book Antiqua"/>
                <a:ea typeface="+mn-lt"/>
                <a:cs typeface="+mn-lt"/>
              </a:rPr>
              <a:t> </a:t>
            </a:r>
            <a:r>
              <a:rPr lang="fr-FR" sz="2000" dirty="0" err="1">
                <a:latin typeface="Book Antiqua"/>
                <a:ea typeface="+mn-lt"/>
                <a:cs typeface="+mn-lt"/>
              </a:rPr>
              <a:t>masiva</a:t>
            </a:r>
            <a:r>
              <a:rPr lang="fr-FR" sz="2000" dirty="0">
                <a:latin typeface="Book Antiqua"/>
                <a:ea typeface="+mn-lt"/>
                <a:cs typeface="+mn-lt"/>
              </a:rPr>
              <a:t>.</a:t>
            </a:r>
            <a:endParaRPr lang="fr-FR" sz="2000" dirty="0">
              <a:latin typeface="Book Antiqua"/>
            </a:endParaRPr>
          </a:p>
          <a:p>
            <a:endParaRPr lang="fr-FR" dirty="0"/>
          </a:p>
        </p:txBody>
      </p:sp>
      <p:sp>
        <p:nvSpPr>
          <p:cNvPr id="7" name="ZoneTexte 6">
            <a:extLst>
              <a:ext uri="{FF2B5EF4-FFF2-40B4-BE49-F238E27FC236}">
                <a16:creationId xmlns:a16="http://schemas.microsoft.com/office/drawing/2014/main" id="{77CABD0F-3432-4230-8BB3-18114435C690}"/>
              </a:ext>
            </a:extLst>
          </p:cNvPr>
          <p:cNvSpPr txBox="1"/>
          <p:nvPr/>
        </p:nvSpPr>
        <p:spPr>
          <a:xfrm>
            <a:off x="419100" y="297180"/>
            <a:ext cx="5692140" cy="369332"/>
          </a:xfrm>
          <a:prstGeom prst="rect">
            <a:avLst/>
          </a:prstGeom>
          <a:noFill/>
        </p:spPr>
        <p:txBody>
          <a:bodyPr wrap="square" rtlCol="0">
            <a:spAutoFit/>
          </a:bodyPr>
          <a:lstStyle/>
          <a:p>
            <a:r>
              <a:rPr lang="fr-FR" dirty="0"/>
              <a:t>Atacama, </a:t>
            </a:r>
            <a:r>
              <a:rPr lang="fr-FR" dirty="0" err="1"/>
              <a:t>desierto</a:t>
            </a:r>
            <a:r>
              <a:rPr lang="fr-FR" dirty="0"/>
              <a:t> </a:t>
            </a:r>
            <a:r>
              <a:rPr lang="fr-FR" dirty="0" err="1"/>
              <a:t>herido</a:t>
            </a:r>
            <a:endParaRPr lang="fr-FR" dirty="0"/>
          </a:p>
        </p:txBody>
      </p:sp>
      <p:pic>
        <p:nvPicPr>
          <p:cNvPr id="11" name="Image 10">
            <a:extLst>
              <a:ext uri="{FF2B5EF4-FFF2-40B4-BE49-F238E27FC236}">
                <a16:creationId xmlns:a16="http://schemas.microsoft.com/office/drawing/2014/main" id="{A7CDCDDB-D64B-4B46-93EA-CA2E36E71A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1187474"/>
            <a:ext cx="4337034" cy="3295602"/>
          </a:xfrm>
          <a:prstGeom prst="rect">
            <a:avLst/>
          </a:prstGeom>
        </p:spPr>
      </p:pic>
    </p:spTree>
    <p:extLst>
      <p:ext uri="{BB962C8B-B14F-4D97-AF65-F5344CB8AC3E}">
        <p14:creationId xmlns:p14="http://schemas.microsoft.com/office/powerpoint/2010/main" val="1373801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Shape 1">
            <a:extLst>
              <a:ext uri="{FF2B5EF4-FFF2-40B4-BE49-F238E27FC236}">
                <a16:creationId xmlns:a16="http://schemas.microsoft.com/office/drawing/2014/main" id="{0EBF3E5F-3D97-4C7B-B350-4386EFDE7F2E}"/>
              </a:ext>
            </a:extLst>
          </p:cNvPr>
          <p:cNvSpPr txBox="1"/>
          <p:nvPr/>
        </p:nvSpPr>
        <p:spPr>
          <a:xfrm>
            <a:off x="540000" y="180000"/>
            <a:ext cx="8280000" cy="630000"/>
          </a:xfrm>
          <a:prstGeom prst="rect">
            <a:avLst/>
          </a:prstGeom>
          <a:noFill/>
          <a:ln>
            <a:noFill/>
          </a:ln>
        </p:spPr>
        <p:txBody>
          <a:bodyPr lIns="0" tIns="0" rIns="0" bIns="0" anchor="ctr">
            <a:spAutoFit/>
          </a:bodyPr>
          <a:lstStyle/>
          <a:p>
            <a:pPr algn="ctr"/>
            <a:r>
              <a:rPr lang="fr-FR" sz="2700" b="0" strike="noStrike" spc="-1">
                <a:solidFill>
                  <a:srgbClr val="FF6600"/>
                </a:solidFill>
                <a:latin typeface="Cooper Black"/>
              </a:rPr>
              <a:t>Deforestación</a:t>
            </a:r>
          </a:p>
        </p:txBody>
      </p:sp>
      <p:sp>
        <p:nvSpPr>
          <p:cNvPr id="6" name="TextShape 2">
            <a:extLst>
              <a:ext uri="{FF2B5EF4-FFF2-40B4-BE49-F238E27FC236}">
                <a16:creationId xmlns:a16="http://schemas.microsoft.com/office/drawing/2014/main" id="{2111ECCC-B05F-4D10-86E7-C675A1DBCBE2}"/>
              </a:ext>
            </a:extLst>
          </p:cNvPr>
          <p:cNvSpPr txBox="1"/>
          <p:nvPr/>
        </p:nvSpPr>
        <p:spPr>
          <a:xfrm>
            <a:off x="3711600" y="720000"/>
            <a:ext cx="3128400" cy="360000"/>
          </a:xfrm>
          <a:prstGeom prst="rect">
            <a:avLst/>
          </a:prstGeom>
          <a:noFill/>
          <a:ln>
            <a:noFill/>
          </a:ln>
        </p:spPr>
        <p:txBody>
          <a:bodyPr lIns="0" tIns="0" rIns="0" bIns="0" anchor="t">
            <a:normAutofit/>
          </a:bodyPr>
          <a:lstStyle/>
          <a:p>
            <a:pPr marL="107950">
              <a:spcBef>
                <a:spcPts val="1057"/>
              </a:spcBef>
              <a:buClr>
                <a:srgbClr val="FF6600"/>
              </a:buClr>
              <a:buSzPct val="45000"/>
            </a:pPr>
            <a:r>
              <a:rPr lang="fr-FR" sz="1400" b="0" strike="noStrike" spc="-1" dirty="0" err="1">
                <a:latin typeface="Cooper Black"/>
              </a:rPr>
              <a:t>Maëly</a:t>
            </a:r>
            <a:r>
              <a:rPr lang="fr-FR" sz="1400" b="0" strike="noStrike" spc="-1" dirty="0">
                <a:latin typeface="Cooper Black"/>
              </a:rPr>
              <a:t> &amp; Luna</a:t>
            </a:r>
            <a:endParaRPr lang="fr-FR" dirty="0"/>
          </a:p>
        </p:txBody>
      </p:sp>
      <p:pic>
        <p:nvPicPr>
          <p:cNvPr id="7" name="Image 6">
            <a:extLst>
              <a:ext uri="{FF2B5EF4-FFF2-40B4-BE49-F238E27FC236}">
                <a16:creationId xmlns:a16="http://schemas.microsoft.com/office/drawing/2014/main" id="{187452AB-437E-4CF5-946E-83AAD9D66B8E}"/>
              </a:ext>
            </a:extLst>
          </p:cNvPr>
          <p:cNvPicPr/>
          <p:nvPr/>
        </p:nvPicPr>
        <p:blipFill>
          <a:blip r:embed="rId2"/>
          <a:srcRect l="1438"/>
          <a:stretch/>
        </p:blipFill>
        <p:spPr>
          <a:xfrm>
            <a:off x="4500000" y="1135080"/>
            <a:ext cx="5220000" cy="3947400"/>
          </a:xfrm>
          <a:prstGeom prst="rect">
            <a:avLst/>
          </a:prstGeom>
          <a:ln w="25200">
            <a:noFill/>
          </a:ln>
        </p:spPr>
      </p:pic>
      <p:sp>
        <p:nvSpPr>
          <p:cNvPr id="8" name="CustomShape 3">
            <a:extLst>
              <a:ext uri="{FF2B5EF4-FFF2-40B4-BE49-F238E27FC236}">
                <a16:creationId xmlns:a16="http://schemas.microsoft.com/office/drawing/2014/main" id="{0DB2DD05-B917-487B-BCA2-02B18261C2AC}"/>
              </a:ext>
            </a:extLst>
          </p:cNvPr>
          <p:cNvSpPr/>
          <p:nvPr/>
        </p:nvSpPr>
        <p:spPr>
          <a:xfrm>
            <a:off x="3606180" y="3593879"/>
            <a:ext cx="901687" cy="623215"/>
          </a:xfrm>
          <a:custGeom>
            <a:avLst/>
            <a:gdLst/>
            <a:ahLst/>
            <a:cxnLst/>
            <a:rect l="0" t="0" r="r" b="b"/>
            <a:pathLst>
              <a:path w="3002" h="1502">
                <a:moveTo>
                  <a:pt x="0" y="375"/>
                </a:moveTo>
                <a:lnTo>
                  <a:pt x="2250" y="375"/>
                </a:lnTo>
                <a:lnTo>
                  <a:pt x="2250" y="0"/>
                </a:lnTo>
                <a:lnTo>
                  <a:pt x="3001" y="750"/>
                </a:lnTo>
                <a:lnTo>
                  <a:pt x="2250" y="1501"/>
                </a:lnTo>
                <a:lnTo>
                  <a:pt x="2250" y="1125"/>
                </a:lnTo>
                <a:lnTo>
                  <a:pt x="0" y="1125"/>
                </a:lnTo>
                <a:lnTo>
                  <a:pt x="0" y="375"/>
                </a:lnTo>
              </a:path>
            </a:pathLst>
          </a:custGeom>
          <a:solidFill>
            <a:srgbClr val="FF8000"/>
          </a:solidFill>
          <a:ln w="25200">
            <a:solidFill>
              <a:srgbClr val="FF8000"/>
            </a:solidFill>
            <a:round/>
          </a:ln>
        </p:spPr>
        <p:style>
          <a:lnRef idx="0">
            <a:scrgbClr r="0" g="0" b="0"/>
          </a:lnRef>
          <a:fillRef idx="0">
            <a:scrgbClr r="0" g="0" b="0"/>
          </a:fillRef>
          <a:effectRef idx="0">
            <a:scrgbClr r="0" g="0" b="0"/>
          </a:effectRef>
          <a:fontRef idx="minor"/>
        </p:style>
      </p:sp>
      <p:sp>
        <p:nvSpPr>
          <p:cNvPr id="13" name="ZoneTexte 12">
            <a:extLst>
              <a:ext uri="{FF2B5EF4-FFF2-40B4-BE49-F238E27FC236}">
                <a16:creationId xmlns:a16="http://schemas.microsoft.com/office/drawing/2014/main" id="{F6ACCB18-1AB5-4443-8EAE-6C95718D5FE6}"/>
              </a:ext>
            </a:extLst>
          </p:cNvPr>
          <p:cNvSpPr txBox="1"/>
          <p:nvPr/>
        </p:nvSpPr>
        <p:spPr>
          <a:xfrm>
            <a:off x="190500" y="632460"/>
            <a:ext cx="3352800" cy="4247317"/>
          </a:xfrm>
          <a:prstGeom prst="rect">
            <a:avLst/>
          </a:prstGeom>
          <a:noFill/>
        </p:spPr>
        <p:txBody>
          <a:bodyPr wrap="square" rtlCol="0">
            <a:spAutoFit/>
          </a:bodyPr>
          <a:lstStyle/>
          <a:p>
            <a:pPr algn="just"/>
            <a:endParaRPr lang="fr-FR" sz="1400" dirty="0">
              <a:latin typeface="Cooper Black"/>
              <a:ea typeface="+mn-lt"/>
              <a:cs typeface="+mn-lt"/>
            </a:endParaRPr>
          </a:p>
          <a:p>
            <a:pPr algn="just"/>
            <a:r>
              <a:rPr lang="fr-FR" sz="1400" dirty="0">
                <a:latin typeface="Cooper Black"/>
                <a:ea typeface="+mn-lt"/>
                <a:cs typeface="+mn-lt"/>
              </a:rPr>
              <a:t>Este graffiti </a:t>
            </a:r>
            <a:r>
              <a:rPr lang="fr-FR" sz="1400" dirty="0" err="1">
                <a:latin typeface="Cooper Black"/>
                <a:ea typeface="+mn-lt"/>
                <a:cs typeface="+mn-lt"/>
              </a:rPr>
              <a:t>representa</a:t>
            </a:r>
            <a:r>
              <a:rPr lang="fr-FR" sz="1400" dirty="0">
                <a:latin typeface="Cooper Black"/>
                <a:ea typeface="+mn-lt"/>
                <a:cs typeface="+mn-lt"/>
              </a:rPr>
              <a:t> la </a:t>
            </a:r>
            <a:r>
              <a:rPr lang="fr-FR" sz="1400" dirty="0" err="1">
                <a:latin typeface="Cooper Black"/>
                <a:ea typeface="+mn-lt"/>
                <a:cs typeface="+mn-lt"/>
              </a:rPr>
              <a:t>deforestación</a:t>
            </a:r>
            <a:r>
              <a:rPr lang="fr-FR" sz="1400" dirty="0">
                <a:latin typeface="Cooper Black"/>
                <a:ea typeface="+mn-lt"/>
                <a:cs typeface="+mn-lt"/>
              </a:rPr>
              <a:t> de la selva </a:t>
            </a:r>
            <a:r>
              <a:rPr lang="fr-FR" sz="1400" dirty="0" err="1">
                <a:latin typeface="Cooper Black"/>
                <a:ea typeface="+mn-lt"/>
                <a:cs typeface="+mn-lt"/>
              </a:rPr>
              <a:t>amazónica</a:t>
            </a:r>
            <a:r>
              <a:rPr lang="fr-FR" sz="1400" dirty="0">
                <a:latin typeface="Cooper Black"/>
                <a:ea typeface="+mn-lt"/>
                <a:cs typeface="+mn-lt"/>
              </a:rPr>
              <a:t>. A la </a:t>
            </a:r>
            <a:r>
              <a:rPr lang="fr-FR" sz="1400" dirty="0" err="1">
                <a:latin typeface="Cooper Black"/>
                <a:ea typeface="+mn-lt"/>
                <a:cs typeface="+mn-lt"/>
              </a:rPr>
              <a:t>izquierda</a:t>
            </a:r>
            <a:r>
              <a:rPr lang="fr-FR" sz="1400" dirty="0">
                <a:latin typeface="Cooper Black"/>
                <a:ea typeface="+mn-lt"/>
                <a:cs typeface="+mn-lt"/>
              </a:rPr>
              <a:t> se </a:t>
            </a:r>
            <a:r>
              <a:rPr lang="fr-FR" sz="1400" dirty="0" err="1">
                <a:latin typeface="Cooper Black"/>
                <a:ea typeface="+mn-lt"/>
                <a:cs typeface="+mn-lt"/>
              </a:rPr>
              <a:t>representa</a:t>
            </a:r>
            <a:r>
              <a:rPr lang="fr-FR" sz="1400" dirty="0">
                <a:latin typeface="Cooper Black"/>
                <a:ea typeface="+mn-lt"/>
                <a:cs typeface="+mn-lt"/>
              </a:rPr>
              <a:t> un </a:t>
            </a:r>
            <a:r>
              <a:rPr lang="fr-FR" sz="1400" dirty="0" err="1">
                <a:latin typeface="Cooper Black"/>
                <a:ea typeface="+mn-lt"/>
                <a:cs typeface="+mn-lt"/>
              </a:rPr>
              <a:t>bosque</a:t>
            </a:r>
            <a:r>
              <a:rPr lang="fr-FR" sz="1400" dirty="0">
                <a:latin typeface="Cooper Black"/>
                <a:ea typeface="+mn-lt"/>
                <a:cs typeface="+mn-lt"/>
              </a:rPr>
              <a:t> </a:t>
            </a:r>
            <a:r>
              <a:rPr lang="fr-FR" sz="1400" dirty="0" err="1">
                <a:latin typeface="Cooper Black"/>
                <a:ea typeface="+mn-lt"/>
                <a:cs typeface="+mn-lt"/>
              </a:rPr>
              <a:t>saludable</a:t>
            </a:r>
            <a:r>
              <a:rPr lang="fr-FR" sz="1400" dirty="0">
                <a:latin typeface="Cooper Black"/>
                <a:ea typeface="+mn-lt"/>
                <a:cs typeface="+mn-lt"/>
              </a:rPr>
              <a:t> y un </a:t>
            </a:r>
            <a:r>
              <a:rPr lang="fr-FR" sz="1400" dirty="0" err="1">
                <a:latin typeface="Cooper Black"/>
                <a:ea typeface="+mn-lt"/>
                <a:cs typeface="+mn-lt"/>
              </a:rPr>
              <a:t>pájaro</a:t>
            </a:r>
            <a:r>
              <a:rPr lang="fr-FR" sz="1400" dirty="0">
                <a:latin typeface="Cooper Black"/>
                <a:ea typeface="+mn-lt"/>
                <a:cs typeface="+mn-lt"/>
              </a:rPr>
              <a:t>. A la </a:t>
            </a:r>
            <a:r>
              <a:rPr lang="fr-FR" sz="1400" dirty="0" err="1">
                <a:latin typeface="Cooper Black"/>
                <a:ea typeface="+mn-lt"/>
                <a:cs typeface="+mn-lt"/>
              </a:rPr>
              <a:t>derecha</a:t>
            </a:r>
            <a:r>
              <a:rPr lang="fr-FR" sz="1400" dirty="0">
                <a:latin typeface="Cooper Black"/>
                <a:ea typeface="+mn-lt"/>
                <a:cs typeface="+mn-lt"/>
              </a:rPr>
              <a:t>, se </a:t>
            </a:r>
            <a:r>
              <a:rPr lang="fr-FR" sz="1400" dirty="0" err="1">
                <a:latin typeface="Cooper Black"/>
                <a:ea typeface="+mn-lt"/>
                <a:cs typeface="+mn-lt"/>
              </a:rPr>
              <a:t>representa</a:t>
            </a:r>
            <a:r>
              <a:rPr lang="fr-FR" sz="1400" dirty="0">
                <a:latin typeface="Cooper Black"/>
                <a:ea typeface="+mn-lt"/>
                <a:cs typeface="+mn-lt"/>
              </a:rPr>
              <a:t> un </a:t>
            </a:r>
            <a:r>
              <a:rPr lang="fr-FR" sz="1400" dirty="0" err="1">
                <a:latin typeface="Cooper Black"/>
                <a:ea typeface="+mn-lt"/>
                <a:cs typeface="+mn-lt"/>
              </a:rPr>
              <a:t>bosque</a:t>
            </a:r>
            <a:r>
              <a:rPr lang="fr-FR" sz="1400" dirty="0">
                <a:latin typeface="Cooper Black"/>
                <a:ea typeface="+mn-lt"/>
                <a:cs typeface="+mn-lt"/>
              </a:rPr>
              <a:t> </a:t>
            </a:r>
            <a:r>
              <a:rPr lang="fr-FR" sz="1400" dirty="0" err="1">
                <a:latin typeface="Cooper Black"/>
                <a:ea typeface="+mn-lt"/>
                <a:cs typeface="+mn-lt"/>
              </a:rPr>
              <a:t>destruido</a:t>
            </a:r>
            <a:r>
              <a:rPr lang="fr-FR" sz="1400" dirty="0">
                <a:latin typeface="Cooper Black"/>
                <a:ea typeface="+mn-lt"/>
                <a:cs typeface="+mn-lt"/>
              </a:rPr>
              <a:t> y el </a:t>
            </a:r>
            <a:r>
              <a:rPr lang="fr-FR" sz="1400" dirty="0" err="1">
                <a:latin typeface="Cooper Black"/>
                <a:ea typeface="+mn-lt"/>
                <a:cs typeface="+mn-lt"/>
              </a:rPr>
              <a:t>mismo</a:t>
            </a:r>
            <a:r>
              <a:rPr lang="fr-FR" sz="1400" dirty="0">
                <a:latin typeface="Cooper Black"/>
                <a:ea typeface="+mn-lt"/>
                <a:cs typeface="+mn-lt"/>
              </a:rPr>
              <a:t> </a:t>
            </a:r>
            <a:r>
              <a:rPr lang="fr-FR" sz="1400" dirty="0" err="1">
                <a:latin typeface="Cooper Black"/>
                <a:ea typeface="+mn-lt"/>
                <a:cs typeface="+mn-lt"/>
              </a:rPr>
              <a:t>pájaro</a:t>
            </a:r>
            <a:r>
              <a:rPr lang="fr-FR" sz="1400" dirty="0">
                <a:latin typeface="Cooper Black"/>
                <a:ea typeface="+mn-lt"/>
                <a:cs typeface="+mn-lt"/>
              </a:rPr>
              <a:t>, </a:t>
            </a:r>
            <a:r>
              <a:rPr lang="fr-FR" sz="1400" dirty="0" err="1">
                <a:latin typeface="Cooper Black"/>
                <a:ea typeface="+mn-lt"/>
                <a:cs typeface="+mn-lt"/>
              </a:rPr>
              <a:t>pero</a:t>
            </a:r>
            <a:r>
              <a:rPr lang="fr-FR" sz="1400" dirty="0">
                <a:latin typeface="Cooper Black"/>
                <a:ea typeface="+mn-lt"/>
                <a:cs typeface="+mn-lt"/>
              </a:rPr>
              <a:t> </a:t>
            </a:r>
            <a:r>
              <a:rPr lang="fr-FR" sz="1400" dirty="0" err="1">
                <a:latin typeface="Cooper Black"/>
                <a:ea typeface="+mn-lt"/>
                <a:cs typeface="+mn-lt"/>
              </a:rPr>
              <a:t>muerto</a:t>
            </a:r>
            <a:r>
              <a:rPr lang="fr-FR" sz="1400" dirty="0">
                <a:latin typeface="Cooper Black"/>
                <a:ea typeface="+mn-lt"/>
                <a:cs typeface="+mn-lt"/>
              </a:rPr>
              <a:t>. En el </a:t>
            </a:r>
            <a:r>
              <a:rPr lang="fr-FR" sz="1400" dirty="0" err="1">
                <a:latin typeface="Cooper Black"/>
                <a:ea typeface="+mn-lt"/>
                <a:cs typeface="+mn-lt"/>
              </a:rPr>
              <a:t>centro</a:t>
            </a:r>
            <a:r>
              <a:rPr lang="fr-FR" sz="1400" dirty="0">
                <a:latin typeface="Cooper Black"/>
                <a:ea typeface="+mn-lt"/>
                <a:cs typeface="+mn-lt"/>
              </a:rPr>
              <a:t> se </a:t>
            </a:r>
            <a:r>
              <a:rPr lang="fr-FR" sz="1400" dirty="0" err="1">
                <a:latin typeface="Cooper Black"/>
                <a:ea typeface="+mn-lt"/>
                <a:cs typeface="+mn-lt"/>
              </a:rPr>
              <a:t>dibujó</a:t>
            </a:r>
            <a:r>
              <a:rPr lang="fr-FR" sz="1400" dirty="0">
                <a:latin typeface="Cooper Black"/>
                <a:ea typeface="+mn-lt"/>
                <a:cs typeface="+mn-lt"/>
              </a:rPr>
              <a:t> </a:t>
            </a:r>
            <a:r>
              <a:rPr lang="fr-FR" sz="1400" dirty="0" err="1">
                <a:latin typeface="Cooper Black"/>
                <a:ea typeface="+mn-lt"/>
                <a:cs typeface="+mn-lt"/>
              </a:rPr>
              <a:t>una</a:t>
            </a:r>
            <a:r>
              <a:rPr lang="fr-FR" sz="1400" dirty="0">
                <a:latin typeface="Cooper Black"/>
                <a:ea typeface="+mn-lt"/>
                <a:cs typeface="+mn-lt"/>
              </a:rPr>
              <a:t> sierra </a:t>
            </a:r>
            <a:r>
              <a:rPr lang="fr-FR" sz="1400" dirty="0" err="1">
                <a:latin typeface="Cooper Black"/>
                <a:ea typeface="+mn-lt"/>
                <a:cs typeface="+mn-lt"/>
              </a:rPr>
              <a:t>electrica</a:t>
            </a:r>
            <a:r>
              <a:rPr lang="fr-FR" sz="1400" dirty="0">
                <a:latin typeface="Cooper Black"/>
                <a:ea typeface="+mn-lt"/>
                <a:cs typeface="+mn-lt"/>
              </a:rPr>
              <a:t> para </a:t>
            </a:r>
            <a:r>
              <a:rPr lang="fr-FR" sz="1400" dirty="0" err="1">
                <a:latin typeface="Cooper Black"/>
                <a:ea typeface="+mn-lt"/>
                <a:cs typeface="+mn-lt"/>
              </a:rPr>
              <a:t>mostrar</a:t>
            </a:r>
            <a:r>
              <a:rPr lang="fr-FR" sz="1400" dirty="0">
                <a:latin typeface="Cooper Black"/>
                <a:ea typeface="+mn-lt"/>
                <a:cs typeface="+mn-lt"/>
              </a:rPr>
              <a:t> que es </a:t>
            </a:r>
            <a:r>
              <a:rPr lang="fr-FR" sz="1400" dirty="0" err="1">
                <a:latin typeface="Cooper Black"/>
                <a:ea typeface="+mn-lt"/>
                <a:cs typeface="+mn-lt"/>
              </a:rPr>
              <a:t>por</a:t>
            </a:r>
            <a:r>
              <a:rPr lang="fr-FR" sz="1400" dirty="0">
                <a:latin typeface="Cooper Black"/>
                <a:ea typeface="+mn-lt"/>
                <a:cs typeface="+mn-lt"/>
              </a:rPr>
              <a:t> culpa de los hombres que el </a:t>
            </a:r>
            <a:r>
              <a:rPr lang="fr-FR" sz="1400" dirty="0" err="1">
                <a:latin typeface="Cooper Black"/>
                <a:ea typeface="+mn-lt"/>
                <a:cs typeface="+mn-lt"/>
              </a:rPr>
              <a:t>bosque</a:t>
            </a:r>
            <a:r>
              <a:rPr lang="fr-FR" sz="1400" dirty="0">
                <a:latin typeface="Cooper Black"/>
                <a:ea typeface="+mn-lt"/>
                <a:cs typeface="+mn-lt"/>
              </a:rPr>
              <a:t> </a:t>
            </a:r>
            <a:r>
              <a:rPr lang="fr-FR" sz="1400" dirty="0" err="1">
                <a:latin typeface="Cooper Black"/>
                <a:ea typeface="+mn-lt"/>
                <a:cs typeface="+mn-lt"/>
              </a:rPr>
              <a:t>está</a:t>
            </a:r>
            <a:r>
              <a:rPr lang="fr-FR" sz="1400" dirty="0">
                <a:latin typeface="Cooper Black"/>
                <a:ea typeface="+mn-lt"/>
                <a:cs typeface="+mn-lt"/>
              </a:rPr>
              <a:t> </a:t>
            </a:r>
            <a:r>
              <a:rPr lang="fr-FR" sz="1400" dirty="0" err="1">
                <a:latin typeface="Cooper Black"/>
                <a:ea typeface="+mn-lt"/>
                <a:cs typeface="+mn-lt"/>
              </a:rPr>
              <a:t>desapareciendo</a:t>
            </a:r>
            <a:r>
              <a:rPr lang="fr-FR" sz="1400" dirty="0">
                <a:latin typeface="Cooper Black"/>
                <a:ea typeface="+mn-lt"/>
                <a:cs typeface="+mn-lt"/>
              </a:rPr>
              <a:t>.</a:t>
            </a:r>
            <a:endParaRPr lang="fr-FR" sz="1400" dirty="0">
              <a:latin typeface="Cooper Black"/>
            </a:endParaRPr>
          </a:p>
          <a:p>
            <a:pPr algn="just"/>
            <a:endParaRPr lang="fr-FR" sz="1400" dirty="0">
              <a:latin typeface="Cooper Black"/>
              <a:ea typeface="+mn-lt"/>
              <a:cs typeface="+mn-lt"/>
            </a:endParaRPr>
          </a:p>
          <a:p>
            <a:pPr algn="just"/>
            <a:endParaRPr lang="fr-FR" sz="1400" dirty="0">
              <a:latin typeface="Cooper Black"/>
              <a:ea typeface="+mn-lt"/>
              <a:cs typeface="+mn-lt"/>
            </a:endParaRPr>
          </a:p>
          <a:p>
            <a:pPr algn="just"/>
            <a:r>
              <a:rPr lang="fr-FR" sz="1400" dirty="0">
                <a:latin typeface="Cooper Black"/>
                <a:ea typeface="+mn-lt"/>
                <a:cs typeface="+mn-lt"/>
              </a:rPr>
              <a:t>El </a:t>
            </a:r>
            <a:r>
              <a:rPr lang="fr-FR" sz="1400" dirty="0" err="1">
                <a:latin typeface="Cooper Black"/>
                <a:ea typeface="+mn-lt"/>
                <a:cs typeface="+mn-lt"/>
              </a:rPr>
              <a:t>lema</a:t>
            </a:r>
            <a:r>
              <a:rPr lang="fr-FR" sz="1400" dirty="0">
                <a:latin typeface="Cooper Black"/>
                <a:ea typeface="+mn-lt"/>
                <a:cs typeface="+mn-lt"/>
              </a:rPr>
              <a:t> que </a:t>
            </a:r>
            <a:r>
              <a:rPr lang="fr-FR" sz="1400" dirty="0" err="1">
                <a:latin typeface="Cooper Black"/>
                <a:ea typeface="+mn-lt"/>
                <a:cs typeface="+mn-lt"/>
              </a:rPr>
              <a:t>elegimos</a:t>
            </a:r>
            <a:r>
              <a:rPr lang="fr-FR" sz="1400" dirty="0">
                <a:latin typeface="Cooper Black"/>
                <a:ea typeface="+mn-lt"/>
                <a:cs typeface="+mn-lt"/>
              </a:rPr>
              <a:t> </a:t>
            </a:r>
            <a:r>
              <a:rPr lang="fr-FR" sz="1400" dirty="0" err="1">
                <a:latin typeface="Cooper Black"/>
                <a:ea typeface="+mn-lt"/>
                <a:cs typeface="+mn-lt"/>
              </a:rPr>
              <a:t>está</a:t>
            </a:r>
            <a:r>
              <a:rPr lang="fr-FR" sz="1400" dirty="0">
                <a:latin typeface="Cooper Black"/>
                <a:ea typeface="+mn-lt"/>
                <a:cs typeface="+mn-lt"/>
              </a:rPr>
              <a:t> en </a:t>
            </a:r>
            <a:r>
              <a:rPr lang="fr-FR" sz="1400" dirty="0" err="1">
                <a:latin typeface="Cooper Black"/>
                <a:ea typeface="+mn-lt"/>
                <a:cs typeface="+mn-lt"/>
              </a:rPr>
              <a:t>lo</a:t>
            </a:r>
            <a:r>
              <a:rPr lang="fr-FR" sz="1400" dirty="0">
                <a:latin typeface="Cooper Black"/>
                <a:ea typeface="+mn-lt"/>
                <a:cs typeface="+mn-lt"/>
              </a:rPr>
              <a:t> alto </a:t>
            </a:r>
            <a:r>
              <a:rPr lang="fr-FR" sz="1400" dirty="0" err="1">
                <a:latin typeface="Cooper Black"/>
                <a:ea typeface="+mn-lt"/>
                <a:cs typeface="+mn-lt"/>
              </a:rPr>
              <a:t>del</a:t>
            </a:r>
            <a:r>
              <a:rPr lang="fr-FR" sz="1400" dirty="0">
                <a:latin typeface="Cooper Black"/>
                <a:ea typeface="+mn-lt"/>
                <a:cs typeface="+mn-lt"/>
              </a:rPr>
              <a:t> </a:t>
            </a:r>
            <a:r>
              <a:rPr lang="fr-FR" sz="1400" dirty="0" err="1">
                <a:latin typeface="Cooper Black"/>
                <a:ea typeface="+mn-lt"/>
                <a:cs typeface="+mn-lt"/>
              </a:rPr>
              <a:t>grafiti</a:t>
            </a:r>
            <a:r>
              <a:rPr lang="fr-FR" sz="1400" dirty="0">
                <a:latin typeface="Cooper Black"/>
                <a:ea typeface="+mn-lt"/>
                <a:cs typeface="+mn-lt"/>
              </a:rPr>
              <a:t> para </a:t>
            </a:r>
            <a:r>
              <a:rPr lang="fr-FR" sz="1400" dirty="0" err="1">
                <a:latin typeface="Cooper Black"/>
                <a:ea typeface="+mn-lt"/>
                <a:cs typeface="+mn-lt"/>
              </a:rPr>
              <a:t>denunciar</a:t>
            </a:r>
            <a:r>
              <a:rPr lang="fr-FR" sz="1400" dirty="0">
                <a:latin typeface="Cooper Black"/>
                <a:ea typeface="+mn-lt"/>
                <a:cs typeface="+mn-lt"/>
              </a:rPr>
              <a:t> la </a:t>
            </a:r>
            <a:r>
              <a:rPr lang="fr-FR" sz="1400" dirty="0" err="1">
                <a:latin typeface="Cooper Black"/>
                <a:ea typeface="+mn-lt"/>
                <a:cs typeface="+mn-lt"/>
              </a:rPr>
              <a:t>gravedad</a:t>
            </a:r>
            <a:r>
              <a:rPr lang="fr-FR" sz="1400" dirty="0">
                <a:latin typeface="Cooper Black"/>
                <a:ea typeface="+mn-lt"/>
                <a:cs typeface="+mn-lt"/>
              </a:rPr>
              <a:t> de la </a:t>
            </a:r>
            <a:r>
              <a:rPr lang="fr-FR" sz="1400" dirty="0" err="1">
                <a:latin typeface="Cooper Black"/>
                <a:ea typeface="+mn-lt"/>
                <a:cs typeface="+mn-lt"/>
              </a:rPr>
              <a:t>situación</a:t>
            </a:r>
            <a:r>
              <a:rPr lang="fr-FR" sz="1400" dirty="0">
                <a:latin typeface="Cooper Black"/>
                <a:ea typeface="+mn-lt"/>
                <a:cs typeface="+mn-lt"/>
              </a:rPr>
              <a:t> en la </a:t>
            </a:r>
            <a:r>
              <a:rPr lang="fr-FR" sz="1400" dirty="0" err="1">
                <a:latin typeface="Cooper Black"/>
                <a:ea typeface="+mn-lt"/>
                <a:cs typeface="+mn-lt"/>
              </a:rPr>
              <a:t>Amazonía</a:t>
            </a:r>
            <a:r>
              <a:rPr lang="fr-FR" sz="1400" dirty="0">
                <a:latin typeface="Cooper Black"/>
                <a:ea typeface="+mn-lt"/>
                <a:cs typeface="+mn-lt"/>
              </a:rPr>
              <a:t>.</a:t>
            </a:r>
            <a:endParaRPr lang="fr-FR" sz="1400" dirty="0">
              <a:latin typeface="Cooper Black"/>
            </a:endParaRPr>
          </a:p>
          <a:p>
            <a:endParaRPr lang="fr-FR" dirty="0"/>
          </a:p>
        </p:txBody>
      </p:sp>
    </p:spTree>
    <p:extLst>
      <p:ext uri="{BB962C8B-B14F-4D97-AF65-F5344CB8AC3E}">
        <p14:creationId xmlns:p14="http://schemas.microsoft.com/office/powerpoint/2010/main" val="1559797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ZoneTexte 96"/>
          <p:cNvSpPr txBox="1"/>
          <p:nvPr/>
        </p:nvSpPr>
        <p:spPr>
          <a:xfrm>
            <a:off x="540000" y="180000"/>
            <a:ext cx="8280000" cy="630000"/>
          </a:xfrm>
          <a:prstGeom prst="rect">
            <a:avLst/>
          </a:prstGeom>
          <a:noFill/>
          <a:ln w="0">
            <a:noFill/>
          </a:ln>
        </p:spPr>
        <p:txBody>
          <a:bodyPr lIns="0" tIns="0" rIns="0" bIns="0" anchor="ctr">
            <a:noAutofit/>
          </a:bodyPr>
          <a:lstStyle/>
          <a:p>
            <a:pPr algn="ctr"/>
            <a:r>
              <a:rPr lang="es-HN" sz="2700" b="0" strike="noStrike" spc="-1">
                <a:solidFill>
                  <a:srgbClr val="FF6600"/>
                </a:solidFill>
                <a:latin typeface="Lucida Calligraphy"/>
              </a:rPr>
              <a:t>La contaminación plástica</a:t>
            </a:r>
            <a:r>
              <a:rPr lang="es-HN" sz="2700" spc="-1">
                <a:solidFill>
                  <a:srgbClr val="FF6600"/>
                </a:solidFill>
                <a:latin typeface="Lucida Calligraphy"/>
              </a:rPr>
              <a:t> en Atacama</a:t>
            </a:r>
            <a:endParaRPr lang="fr-FR" sz="2700" b="0" strike="noStrike" spc="-1">
              <a:solidFill>
                <a:srgbClr val="FF6600"/>
              </a:solidFill>
              <a:latin typeface="Arial"/>
            </a:endParaRPr>
          </a:p>
        </p:txBody>
      </p:sp>
      <p:pic>
        <p:nvPicPr>
          <p:cNvPr id="98" name="Image 97"/>
          <p:cNvPicPr/>
          <p:nvPr/>
        </p:nvPicPr>
        <p:blipFill>
          <a:blip r:embed="rId2"/>
          <a:stretch/>
        </p:blipFill>
        <p:spPr>
          <a:xfrm>
            <a:off x="180000" y="1717560"/>
            <a:ext cx="3362040" cy="2242440"/>
          </a:xfrm>
          <a:prstGeom prst="rect">
            <a:avLst/>
          </a:prstGeom>
          <a:ln w="25200">
            <a:noFill/>
          </a:ln>
        </p:spPr>
      </p:pic>
      <p:sp>
        <p:nvSpPr>
          <p:cNvPr id="99" name="ZoneTexte 98"/>
          <p:cNvSpPr txBox="1"/>
          <p:nvPr/>
        </p:nvSpPr>
        <p:spPr>
          <a:xfrm>
            <a:off x="3502845" y="1409392"/>
            <a:ext cx="4643532" cy="4043205"/>
          </a:xfrm>
          <a:prstGeom prst="rect">
            <a:avLst/>
          </a:prstGeom>
          <a:noFill/>
          <a:ln w="25200">
            <a:noFill/>
          </a:ln>
        </p:spPr>
        <p:txBody>
          <a:bodyPr lIns="90000" tIns="45000" rIns="90000" bIns="45000" anchor="t">
            <a:noAutofit/>
          </a:bodyPr>
          <a:lstStyle/>
          <a:p>
            <a:endParaRPr lang="fr-FR" sz="1800" b="0" strike="noStrike" spc="-1" dirty="0">
              <a:latin typeface="Arial"/>
            </a:endParaRPr>
          </a:p>
          <a:p>
            <a:r>
              <a:rPr lang="es-HN" sz="1800" b="0" strike="noStrike" spc="-1" dirty="0">
                <a:latin typeface="Lucida Calligraphy"/>
              </a:rPr>
              <a:t>Este lindo desierto</a:t>
            </a:r>
            <a:endParaRPr lang="fr-FR" sz="1800" b="0" strike="noStrike" spc="-1" dirty="0">
              <a:latin typeface="Arial"/>
            </a:endParaRPr>
          </a:p>
          <a:p>
            <a:r>
              <a:rPr lang="es-HN" sz="1800" b="0" strike="noStrike" spc="-1" dirty="0">
                <a:latin typeface="Lucida Calligraphy"/>
              </a:rPr>
              <a:t>No tiene agua</a:t>
            </a:r>
            <a:endParaRPr lang="fr-FR" sz="1800" b="0" strike="noStrike" spc="-1" dirty="0">
              <a:latin typeface="Arial"/>
            </a:endParaRPr>
          </a:p>
          <a:p>
            <a:r>
              <a:rPr lang="es-HN" sz="1800" b="0" strike="noStrike" spc="-1" dirty="0">
                <a:latin typeface="Lucida Calligraphy"/>
              </a:rPr>
              <a:t>Porque hay un río </a:t>
            </a:r>
            <a:r>
              <a:rPr lang="es-HN" spc="-1" dirty="0">
                <a:latin typeface="Lucida Calligraphy"/>
              </a:rPr>
              <a:t>de plástico</a:t>
            </a:r>
            <a:endParaRPr lang="fr-FR" sz="1800" b="0" strike="noStrike" spc="-1" dirty="0">
              <a:latin typeface="Arial"/>
            </a:endParaRPr>
          </a:p>
          <a:p>
            <a:r>
              <a:rPr lang="es-HN" sz="1800" b="0" strike="noStrike" spc="-1" dirty="0">
                <a:latin typeface="Lucida Calligraphy"/>
              </a:rPr>
              <a:t>Y ya no es hermosa</a:t>
            </a:r>
            <a:endParaRPr lang="fr-FR" sz="1800" b="0" strike="noStrike" spc="-1" dirty="0">
              <a:latin typeface="Arial"/>
            </a:endParaRPr>
          </a:p>
          <a:p>
            <a:endParaRPr lang="fr-FR" sz="1800" b="0" strike="noStrike" spc="-1" dirty="0">
              <a:latin typeface="Arial"/>
            </a:endParaRPr>
          </a:p>
          <a:p>
            <a:r>
              <a:rPr lang="es-HN" sz="1800" b="0" strike="noStrike" spc="-1" dirty="0">
                <a:latin typeface="Lucida Calligraphy"/>
              </a:rPr>
              <a:t>Donde la flor de Atacama florece</a:t>
            </a:r>
            <a:endParaRPr lang="fr-FR" sz="1800" b="0" strike="noStrike" spc="-1" dirty="0">
              <a:latin typeface="Arial"/>
            </a:endParaRPr>
          </a:p>
          <a:p>
            <a:pPr>
              <a:lnSpc>
                <a:spcPct val="100000"/>
              </a:lnSpc>
            </a:pPr>
            <a:r>
              <a:rPr lang="es-HN" sz="1800" b="0" strike="noStrike" spc="-1" dirty="0">
                <a:latin typeface="Lucida Calligraphy"/>
              </a:rPr>
              <a:t>Y un día solo aparece </a:t>
            </a:r>
            <a:endParaRPr lang="fr-FR" sz="1800" b="0" strike="noStrike" spc="-1" dirty="0">
              <a:latin typeface="Arial"/>
            </a:endParaRPr>
          </a:p>
          <a:p>
            <a:r>
              <a:rPr lang="es-HN" sz="1800" b="0" strike="noStrike" spc="-1" dirty="0">
                <a:latin typeface="Lucida Calligraphy"/>
              </a:rPr>
              <a:t>Es muy desafortunado</a:t>
            </a:r>
            <a:endParaRPr lang="fr-FR" sz="1800" b="0" strike="noStrike" spc="-1" dirty="0">
              <a:latin typeface="Arial"/>
            </a:endParaRPr>
          </a:p>
          <a:p>
            <a:r>
              <a:rPr lang="es-HN" sz="1800" b="0" strike="noStrike" spc="-1" dirty="0">
                <a:latin typeface="Lucida Calligraphy"/>
              </a:rPr>
              <a:t>Perderse este espectáculo</a:t>
            </a:r>
          </a:p>
          <a:p>
            <a:endParaRPr lang="es-HN" spc="-1" dirty="0">
              <a:latin typeface="Lucida Calligraphy"/>
            </a:endParaRPr>
          </a:p>
          <a:p>
            <a:endParaRPr lang="es-HN" spc="-1" dirty="0">
              <a:latin typeface="Lucida Calligraphy"/>
            </a:endParaRPr>
          </a:p>
          <a:p>
            <a:pPr algn="r"/>
            <a:r>
              <a:rPr lang="es-HN" spc="-1" dirty="0">
                <a:latin typeface="Lucida Calligraphy"/>
              </a:rPr>
              <a:t>Solen Sofia Chiara</a:t>
            </a:r>
          </a:p>
        </p:txBody>
      </p:sp>
      <p:pic>
        <p:nvPicPr>
          <p:cNvPr id="100" name="Image 99"/>
          <p:cNvPicPr/>
          <p:nvPr/>
        </p:nvPicPr>
        <p:blipFill>
          <a:blip r:embed="rId3"/>
          <a:stretch/>
        </p:blipFill>
        <p:spPr>
          <a:xfrm>
            <a:off x="7221148" y="1079297"/>
            <a:ext cx="2620080" cy="1473840"/>
          </a:xfrm>
          <a:prstGeom prst="rect">
            <a:avLst/>
          </a:prstGeom>
          <a:ln w="2520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A1D7C0F9-CC5C-4A29-A2B5-EDB419B72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1640" y="180000"/>
            <a:ext cx="3867067" cy="4861915"/>
          </a:xfrm>
          <a:prstGeom prst="rect">
            <a:avLst/>
          </a:prstGeom>
        </p:spPr>
      </p:pic>
      <p:pic>
        <p:nvPicPr>
          <p:cNvPr id="7" name="Image 6">
            <a:extLst>
              <a:ext uri="{FF2B5EF4-FFF2-40B4-BE49-F238E27FC236}">
                <a16:creationId xmlns:a16="http://schemas.microsoft.com/office/drawing/2014/main" id="{37434F5C-CCAC-49A9-A509-F798EADC1397}"/>
              </a:ext>
            </a:extLst>
          </p:cNvPr>
          <p:cNvPicPr/>
          <p:nvPr/>
        </p:nvPicPr>
        <p:blipFill>
          <a:blip r:embed="rId3"/>
          <a:stretch/>
        </p:blipFill>
        <p:spPr>
          <a:xfrm>
            <a:off x="373380" y="1382501"/>
            <a:ext cx="4169156" cy="2905547"/>
          </a:xfrm>
          <a:prstGeom prst="rect">
            <a:avLst/>
          </a:prstGeom>
          <a:ln w="25200">
            <a:noFill/>
          </a:ln>
        </p:spPr>
      </p:pic>
      <p:sp>
        <p:nvSpPr>
          <p:cNvPr id="8" name="ZoneTexte 7">
            <a:extLst>
              <a:ext uri="{FF2B5EF4-FFF2-40B4-BE49-F238E27FC236}">
                <a16:creationId xmlns:a16="http://schemas.microsoft.com/office/drawing/2014/main" id="{F8C9B2FF-3554-4C2C-BC1B-D3C53E0F896C}"/>
              </a:ext>
            </a:extLst>
          </p:cNvPr>
          <p:cNvSpPr txBox="1"/>
          <p:nvPr/>
        </p:nvSpPr>
        <p:spPr>
          <a:xfrm>
            <a:off x="167640" y="274320"/>
            <a:ext cx="4472940" cy="369332"/>
          </a:xfrm>
          <a:prstGeom prst="rect">
            <a:avLst/>
          </a:prstGeom>
          <a:noFill/>
        </p:spPr>
        <p:txBody>
          <a:bodyPr wrap="square" rtlCol="0">
            <a:spAutoFit/>
          </a:bodyPr>
          <a:lstStyle/>
          <a:p>
            <a:r>
              <a:rPr lang="es-ES_tradnl" b="1" i="1" u="sng" dirty="0">
                <a:solidFill>
                  <a:schemeClr val="tx2">
                    <a:lumMod val="49000"/>
                  </a:schemeClr>
                </a:solidFill>
                <a:latin typeface="MingLiU"/>
              </a:rPr>
              <a:t>La contaminación luminosa en México</a:t>
            </a:r>
            <a:endParaRPr lang="fr-FR" dirty="0"/>
          </a:p>
        </p:txBody>
      </p:sp>
    </p:spTree>
    <p:extLst>
      <p:ext uri="{BB962C8B-B14F-4D97-AF65-F5344CB8AC3E}">
        <p14:creationId xmlns:p14="http://schemas.microsoft.com/office/powerpoint/2010/main" val="3238101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dessin, croquis, Dessin au trait, clipart&#10;&#10;Le contenu généré par l’IA peut être incorrect.">
            <a:extLst>
              <a:ext uri="{FF2B5EF4-FFF2-40B4-BE49-F238E27FC236}">
                <a16:creationId xmlns:a16="http://schemas.microsoft.com/office/drawing/2014/main" id="{B2C32BDC-D42A-4E5F-B06B-8657507B0B4D}"/>
              </a:ext>
            </a:extLst>
          </p:cNvPr>
          <p:cNvPicPr>
            <a:picLocks noChangeAspect="1"/>
          </p:cNvPicPr>
          <p:nvPr/>
        </p:nvPicPr>
        <p:blipFill>
          <a:blip r:embed="rId2"/>
          <a:stretch>
            <a:fillRect/>
          </a:stretch>
        </p:blipFill>
        <p:spPr>
          <a:xfrm>
            <a:off x="4332199" y="1222369"/>
            <a:ext cx="5381217" cy="3652581"/>
          </a:xfrm>
          <a:prstGeom prst="rect">
            <a:avLst/>
          </a:prstGeom>
        </p:spPr>
      </p:pic>
      <p:sp>
        <p:nvSpPr>
          <p:cNvPr id="7" name="ZoneTexte 6">
            <a:extLst>
              <a:ext uri="{FF2B5EF4-FFF2-40B4-BE49-F238E27FC236}">
                <a16:creationId xmlns:a16="http://schemas.microsoft.com/office/drawing/2014/main" id="{D383BDFC-18FA-4CBC-A1BF-1F0CBE4B865E}"/>
              </a:ext>
            </a:extLst>
          </p:cNvPr>
          <p:cNvSpPr txBox="1"/>
          <p:nvPr/>
        </p:nvSpPr>
        <p:spPr>
          <a:xfrm>
            <a:off x="655320" y="2171700"/>
            <a:ext cx="3436620" cy="2954655"/>
          </a:xfrm>
          <a:prstGeom prst="rect">
            <a:avLst/>
          </a:prstGeom>
          <a:noFill/>
        </p:spPr>
        <p:txBody>
          <a:bodyPr wrap="square" rtlCol="0">
            <a:spAutoFit/>
          </a:bodyPr>
          <a:lstStyle/>
          <a:p>
            <a:pPr algn="just"/>
            <a:r>
              <a:rPr lang="fr-FR" sz="1400" dirty="0" err="1">
                <a:ea typeface="+mn-lt"/>
                <a:cs typeface="+mn-lt"/>
              </a:rPr>
              <a:t>Hicimos</a:t>
            </a:r>
            <a:r>
              <a:rPr lang="fr-FR" sz="1400" dirty="0">
                <a:ea typeface="+mn-lt"/>
                <a:cs typeface="+mn-lt"/>
              </a:rPr>
              <a:t> un </a:t>
            </a:r>
            <a:r>
              <a:rPr lang="fr-FR" sz="1400" dirty="0" err="1">
                <a:ea typeface="+mn-lt"/>
                <a:cs typeface="+mn-lt"/>
              </a:rPr>
              <a:t>dibujo</a:t>
            </a:r>
            <a:r>
              <a:rPr lang="fr-FR" sz="1400" dirty="0">
                <a:ea typeface="+mn-lt"/>
                <a:cs typeface="+mn-lt"/>
              </a:rPr>
              <a:t> que </a:t>
            </a:r>
            <a:r>
              <a:rPr lang="fr-FR" sz="1400" dirty="0" err="1">
                <a:ea typeface="+mn-lt"/>
                <a:cs typeface="+mn-lt"/>
              </a:rPr>
              <a:t>representa</a:t>
            </a:r>
            <a:r>
              <a:rPr lang="fr-FR" sz="1400" dirty="0">
                <a:ea typeface="+mn-lt"/>
                <a:cs typeface="+mn-lt"/>
              </a:rPr>
              <a:t> el </a:t>
            </a:r>
            <a:r>
              <a:rPr lang="fr-FR" sz="1400" dirty="0" err="1">
                <a:ea typeface="+mn-lt"/>
                <a:cs typeface="+mn-lt"/>
              </a:rPr>
              <a:t>derretimiento</a:t>
            </a:r>
            <a:r>
              <a:rPr lang="fr-FR" sz="1400" dirty="0">
                <a:ea typeface="+mn-lt"/>
                <a:cs typeface="+mn-lt"/>
              </a:rPr>
              <a:t> de los </a:t>
            </a:r>
            <a:r>
              <a:rPr lang="fr-FR" sz="1400" dirty="0" err="1">
                <a:ea typeface="+mn-lt"/>
                <a:cs typeface="+mn-lt"/>
              </a:rPr>
              <a:t>glaciares</a:t>
            </a:r>
            <a:r>
              <a:rPr lang="fr-FR" sz="1400" dirty="0">
                <a:ea typeface="+mn-lt"/>
                <a:cs typeface="+mn-lt"/>
              </a:rPr>
              <a:t>. En el medio </a:t>
            </a:r>
            <a:r>
              <a:rPr lang="fr-FR" sz="1400" dirty="0" err="1">
                <a:ea typeface="+mn-lt"/>
                <a:cs typeface="+mn-lt"/>
              </a:rPr>
              <a:t>dibujamos</a:t>
            </a:r>
            <a:r>
              <a:rPr lang="fr-FR" sz="1400" dirty="0">
                <a:ea typeface="+mn-lt"/>
                <a:cs typeface="+mn-lt"/>
              </a:rPr>
              <a:t> un </a:t>
            </a:r>
            <a:r>
              <a:rPr lang="fr-FR" sz="1400" dirty="0" err="1">
                <a:ea typeface="+mn-lt"/>
                <a:cs typeface="+mn-lt"/>
              </a:rPr>
              <a:t>vaso</a:t>
            </a:r>
            <a:r>
              <a:rPr lang="fr-FR" sz="1400" dirty="0">
                <a:ea typeface="+mn-lt"/>
                <a:cs typeface="+mn-lt"/>
              </a:rPr>
              <a:t> de </a:t>
            </a:r>
            <a:r>
              <a:rPr lang="fr-FR" sz="1400" dirty="0" err="1">
                <a:ea typeface="+mn-lt"/>
                <a:cs typeface="+mn-lt"/>
              </a:rPr>
              <a:t>agua</a:t>
            </a:r>
            <a:r>
              <a:rPr lang="fr-FR" sz="1400" dirty="0">
                <a:ea typeface="+mn-lt"/>
                <a:cs typeface="+mn-lt"/>
              </a:rPr>
              <a:t> con </a:t>
            </a:r>
            <a:r>
              <a:rPr lang="fr-FR" sz="1400" dirty="0" err="1">
                <a:ea typeface="+mn-lt"/>
                <a:cs typeface="+mn-lt"/>
              </a:rPr>
              <a:t>cubitos</a:t>
            </a:r>
            <a:r>
              <a:rPr lang="fr-FR" sz="1400" dirty="0">
                <a:ea typeface="+mn-lt"/>
                <a:cs typeface="+mn-lt"/>
              </a:rPr>
              <a:t> de </a:t>
            </a:r>
            <a:r>
              <a:rPr lang="fr-FR" sz="1400" dirty="0" err="1">
                <a:ea typeface="+mn-lt"/>
                <a:cs typeface="+mn-lt"/>
              </a:rPr>
              <a:t>hielo</a:t>
            </a:r>
            <a:r>
              <a:rPr lang="fr-FR" sz="1400" dirty="0">
                <a:ea typeface="+mn-lt"/>
                <a:cs typeface="+mn-lt"/>
              </a:rPr>
              <a:t> </a:t>
            </a:r>
            <a:r>
              <a:rPr lang="fr-FR" sz="1400" dirty="0" err="1">
                <a:ea typeface="+mn-lt"/>
                <a:cs typeface="+mn-lt"/>
              </a:rPr>
              <a:t>derritiéndose</a:t>
            </a:r>
            <a:r>
              <a:rPr lang="fr-FR" sz="1400" dirty="0">
                <a:ea typeface="+mn-lt"/>
                <a:cs typeface="+mn-lt"/>
              </a:rPr>
              <a:t>, </a:t>
            </a:r>
            <a:r>
              <a:rPr lang="fr-FR" sz="1400" dirty="0" err="1">
                <a:ea typeface="+mn-lt"/>
                <a:cs typeface="+mn-lt"/>
              </a:rPr>
              <a:t>esto</a:t>
            </a:r>
            <a:r>
              <a:rPr lang="fr-FR" sz="1400" dirty="0">
                <a:ea typeface="+mn-lt"/>
                <a:cs typeface="+mn-lt"/>
              </a:rPr>
              <a:t> </a:t>
            </a:r>
            <a:r>
              <a:rPr lang="fr-FR" sz="1400" dirty="0" err="1">
                <a:ea typeface="+mn-lt"/>
                <a:cs typeface="+mn-lt"/>
              </a:rPr>
              <a:t>simboliza</a:t>
            </a:r>
            <a:r>
              <a:rPr lang="fr-FR" sz="1400" dirty="0">
                <a:ea typeface="+mn-lt"/>
                <a:cs typeface="+mn-lt"/>
              </a:rPr>
              <a:t> el </a:t>
            </a:r>
            <a:r>
              <a:rPr lang="fr-FR" sz="1400" dirty="0" err="1">
                <a:ea typeface="+mn-lt"/>
                <a:cs typeface="+mn-lt"/>
              </a:rPr>
              <a:t>derretimiento</a:t>
            </a:r>
            <a:r>
              <a:rPr lang="fr-FR" sz="1400" dirty="0">
                <a:ea typeface="+mn-lt"/>
                <a:cs typeface="+mn-lt"/>
              </a:rPr>
              <a:t> </a:t>
            </a:r>
            <a:r>
              <a:rPr lang="fr-FR" sz="1400" dirty="0" err="1">
                <a:ea typeface="+mn-lt"/>
                <a:cs typeface="+mn-lt"/>
              </a:rPr>
              <a:t>del</a:t>
            </a:r>
            <a:r>
              <a:rPr lang="fr-FR" sz="1400" dirty="0">
                <a:ea typeface="+mn-lt"/>
                <a:cs typeface="+mn-lt"/>
              </a:rPr>
              <a:t> </a:t>
            </a:r>
            <a:r>
              <a:rPr lang="fr-FR" sz="1400" dirty="0" err="1">
                <a:ea typeface="+mn-lt"/>
                <a:cs typeface="+mn-lt"/>
              </a:rPr>
              <a:t>hielo</a:t>
            </a:r>
            <a:r>
              <a:rPr lang="fr-FR" sz="1400" dirty="0">
                <a:ea typeface="+mn-lt"/>
                <a:cs typeface="+mn-lt"/>
              </a:rPr>
              <a:t> y sus </a:t>
            </a:r>
            <a:r>
              <a:rPr lang="fr-FR" sz="1400" dirty="0" err="1">
                <a:ea typeface="+mn-lt"/>
                <a:cs typeface="+mn-lt"/>
              </a:rPr>
              <a:t>consecuencias</a:t>
            </a:r>
            <a:r>
              <a:rPr lang="fr-FR" sz="1400" dirty="0">
                <a:ea typeface="+mn-lt"/>
                <a:cs typeface="+mn-lt"/>
              </a:rPr>
              <a:t> con el </a:t>
            </a:r>
            <a:r>
              <a:rPr lang="fr-FR" sz="1400" dirty="0" err="1">
                <a:ea typeface="+mn-lt"/>
                <a:cs typeface="+mn-lt"/>
              </a:rPr>
              <a:t>oso</a:t>
            </a:r>
            <a:r>
              <a:rPr lang="fr-FR" sz="1400" dirty="0">
                <a:ea typeface="+mn-lt"/>
                <a:cs typeface="+mn-lt"/>
              </a:rPr>
              <a:t> en el </a:t>
            </a:r>
            <a:r>
              <a:rPr lang="fr-FR" sz="1400" dirty="0" err="1">
                <a:ea typeface="+mn-lt"/>
                <a:cs typeface="+mn-lt"/>
              </a:rPr>
              <a:t>vaso</a:t>
            </a:r>
            <a:r>
              <a:rPr lang="fr-FR" sz="1400" dirty="0">
                <a:ea typeface="+mn-lt"/>
                <a:cs typeface="+mn-lt"/>
              </a:rPr>
              <a:t> sobre un </a:t>
            </a:r>
            <a:r>
              <a:rPr lang="fr-FR" sz="1400" dirty="0" err="1">
                <a:ea typeface="+mn-lt"/>
                <a:cs typeface="+mn-lt"/>
              </a:rPr>
              <a:t>cubito</a:t>
            </a:r>
            <a:r>
              <a:rPr lang="fr-FR" sz="1400" dirty="0">
                <a:ea typeface="+mn-lt"/>
                <a:cs typeface="+mn-lt"/>
              </a:rPr>
              <a:t> de </a:t>
            </a:r>
            <a:r>
              <a:rPr lang="fr-FR" sz="1400" dirty="0" err="1">
                <a:ea typeface="+mn-lt"/>
                <a:cs typeface="+mn-lt"/>
              </a:rPr>
              <a:t>hielo</a:t>
            </a:r>
            <a:r>
              <a:rPr lang="fr-FR" sz="1400" dirty="0">
                <a:ea typeface="+mn-lt"/>
                <a:cs typeface="+mn-lt"/>
              </a:rPr>
              <a:t>. </a:t>
            </a:r>
            <a:r>
              <a:rPr lang="fr-FR" sz="1400" dirty="0" err="1">
                <a:ea typeface="+mn-lt"/>
                <a:cs typeface="+mn-lt"/>
              </a:rPr>
              <a:t>Esto</a:t>
            </a:r>
            <a:r>
              <a:rPr lang="fr-FR" sz="1400" dirty="0">
                <a:ea typeface="+mn-lt"/>
                <a:cs typeface="+mn-lt"/>
              </a:rPr>
              <a:t> </a:t>
            </a:r>
            <a:r>
              <a:rPr lang="fr-FR" sz="1400" dirty="0" err="1">
                <a:ea typeface="+mn-lt"/>
                <a:cs typeface="+mn-lt"/>
              </a:rPr>
              <a:t>denuncia</a:t>
            </a:r>
            <a:r>
              <a:rPr lang="fr-FR" sz="1400" dirty="0">
                <a:ea typeface="+mn-lt"/>
                <a:cs typeface="+mn-lt"/>
              </a:rPr>
              <a:t> la </a:t>
            </a:r>
            <a:r>
              <a:rPr lang="fr-FR" sz="1400" dirty="0" err="1">
                <a:ea typeface="+mn-lt"/>
                <a:cs typeface="+mn-lt"/>
              </a:rPr>
              <a:t>responsabilidad</a:t>
            </a:r>
            <a:r>
              <a:rPr lang="fr-FR" sz="1400" dirty="0">
                <a:ea typeface="+mn-lt"/>
                <a:cs typeface="+mn-lt"/>
              </a:rPr>
              <a:t> </a:t>
            </a:r>
            <a:r>
              <a:rPr lang="fr-FR" sz="1400" dirty="0" err="1">
                <a:ea typeface="+mn-lt"/>
                <a:cs typeface="+mn-lt"/>
              </a:rPr>
              <a:t>humana</a:t>
            </a:r>
            <a:r>
              <a:rPr lang="fr-FR" sz="1400" dirty="0">
                <a:ea typeface="+mn-lt"/>
                <a:cs typeface="+mn-lt"/>
              </a:rPr>
              <a:t> </a:t>
            </a:r>
            <a:r>
              <a:rPr lang="fr-FR" sz="1400" dirty="0" err="1">
                <a:ea typeface="+mn-lt"/>
                <a:cs typeface="+mn-lt"/>
              </a:rPr>
              <a:t>por</a:t>
            </a:r>
            <a:r>
              <a:rPr lang="fr-FR" sz="1400" dirty="0">
                <a:ea typeface="+mn-lt"/>
                <a:cs typeface="+mn-lt"/>
              </a:rPr>
              <a:t> </a:t>
            </a:r>
            <a:r>
              <a:rPr lang="fr-FR" sz="1400" dirty="0" err="1">
                <a:ea typeface="+mn-lt"/>
                <a:cs typeface="+mn-lt"/>
              </a:rPr>
              <a:t>nuestro</a:t>
            </a:r>
            <a:r>
              <a:rPr lang="fr-FR" sz="1400" dirty="0">
                <a:ea typeface="+mn-lt"/>
                <a:cs typeface="+mn-lt"/>
              </a:rPr>
              <a:t> medio </a:t>
            </a:r>
            <a:r>
              <a:rPr lang="fr-FR" sz="1400" dirty="0" err="1">
                <a:ea typeface="+mn-lt"/>
                <a:cs typeface="+mn-lt"/>
              </a:rPr>
              <a:t>ambiente</a:t>
            </a:r>
            <a:r>
              <a:rPr lang="fr-FR" sz="1400" dirty="0">
                <a:ea typeface="+mn-lt"/>
                <a:cs typeface="+mn-lt"/>
              </a:rPr>
              <a:t>.</a:t>
            </a:r>
          </a:p>
          <a:p>
            <a:endParaRPr lang="fr-FR" sz="1400" dirty="0">
              <a:ea typeface="+mn-lt"/>
              <a:cs typeface="+mn-lt"/>
            </a:endParaRPr>
          </a:p>
          <a:p>
            <a:endParaRPr lang="fr-FR" sz="1400" dirty="0">
              <a:ea typeface="+mn-lt"/>
              <a:cs typeface="+mn-lt"/>
            </a:endParaRPr>
          </a:p>
          <a:p>
            <a:r>
              <a:rPr lang="fr-FR" sz="1400" dirty="0">
                <a:ea typeface="+mn-lt"/>
                <a:cs typeface="+mn-lt"/>
              </a:rPr>
              <a:t>MARGAUX ET ILINCA</a:t>
            </a:r>
          </a:p>
          <a:p>
            <a:endParaRPr lang="fr-FR" dirty="0"/>
          </a:p>
        </p:txBody>
      </p:sp>
      <p:pic>
        <p:nvPicPr>
          <p:cNvPr id="8" name="Image 7">
            <a:extLst>
              <a:ext uri="{FF2B5EF4-FFF2-40B4-BE49-F238E27FC236}">
                <a16:creationId xmlns:a16="http://schemas.microsoft.com/office/drawing/2014/main" id="{1BDB86E0-F8F4-45A8-87DE-A593F3D3D146}"/>
              </a:ext>
            </a:extLst>
          </p:cNvPr>
          <p:cNvPicPr/>
          <p:nvPr/>
        </p:nvPicPr>
        <p:blipFill>
          <a:blip r:embed="rId3"/>
          <a:stretch/>
        </p:blipFill>
        <p:spPr>
          <a:xfrm>
            <a:off x="696011" y="242998"/>
            <a:ext cx="3141552" cy="1827025"/>
          </a:xfrm>
          <a:prstGeom prst="rect">
            <a:avLst/>
          </a:prstGeom>
          <a:ln w="25200">
            <a:noFill/>
          </a:ln>
        </p:spPr>
      </p:pic>
    </p:spTree>
    <p:extLst>
      <p:ext uri="{BB962C8B-B14F-4D97-AF65-F5344CB8AC3E}">
        <p14:creationId xmlns:p14="http://schemas.microsoft.com/office/powerpoint/2010/main" val="3167989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84F624A7-C77A-4AAA-964F-BCA043C4810F}"/>
              </a:ext>
            </a:extLst>
          </p:cNvPr>
          <p:cNvPicPr>
            <a:picLocks noChangeAspect="1"/>
          </p:cNvPicPr>
          <p:nvPr/>
        </p:nvPicPr>
        <p:blipFill>
          <a:blip r:embed="rId2"/>
          <a:stretch>
            <a:fillRect/>
          </a:stretch>
        </p:blipFill>
        <p:spPr>
          <a:xfrm>
            <a:off x="190785" y="1825883"/>
            <a:ext cx="2726492" cy="2018783"/>
          </a:xfrm>
          <a:prstGeom prst="rect">
            <a:avLst/>
          </a:prstGeom>
        </p:spPr>
      </p:pic>
      <p:sp>
        <p:nvSpPr>
          <p:cNvPr id="8" name="ZoneTexte 7">
            <a:extLst>
              <a:ext uri="{FF2B5EF4-FFF2-40B4-BE49-F238E27FC236}">
                <a16:creationId xmlns:a16="http://schemas.microsoft.com/office/drawing/2014/main" id="{55325CB4-CF79-4C0C-9A1D-3A59BEC8BB68}"/>
              </a:ext>
            </a:extLst>
          </p:cNvPr>
          <p:cNvSpPr txBox="1"/>
          <p:nvPr/>
        </p:nvSpPr>
        <p:spPr>
          <a:xfrm>
            <a:off x="3115397" y="624840"/>
            <a:ext cx="3056803" cy="2954655"/>
          </a:xfrm>
          <a:prstGeom prst="rect">
            <a:avLst/>
          </a:prstGeom>
          <a:noFill/>
        </p:spPr>
        <p:txBody>
          <a:bodyPr wrap="square" rtlCol="0">
            <a:spAutoFit/>
          </a:bodyPr>
          <a:lstStyle/>
          <a:p>
            <a:r>
              <a:rPr lang="es-ES_tradnl" sz="1200" dirty="0">
                <a:ea typeface="+mn-lt"/>
                <a:cs typeface="+mn-lt"/>
              </a:rPr>
              <a:t>En la cuna del sol, donde el viento reposa,</a:t>
            </a:r>
            <a:br>
              <a:rPr lang="es-ES_tradnl" sz="1200" dirty="0">
                <a:ea typeface="+mn-lt"/>
                <a:cs typeface="+mn-lt"/>
              </a:rPr>
            </a:br>
            <a:r>
              <a:rPr lang="es-ES_tradnl" sz="1200" dirty="0">
                <a:ea typeface="+mn-lt"/>
                <a:cs typeface="+mn-lt"/>
              </a:rPr>
              <a:t> y la arena susurra memorias sin voz,</a:t>
            </a:r>
            <a:br>
              <a:rPr lang="es-ES_tradnl" sz="1200" dirty="0">
                <a:ea typeface="+mn-lt"/>
                <a:cs typeface="+mn-lt"/>
              </a:rPr>
            </a:br>
            <a:r>
              <a:rPr lang="es-ES_tradnl" sz="1200" dirty="0">
                <a:ea typeface="+mn-lt"/>
                <a:cs typeface="+mn-lt"/>
              </a:rPr>
              <a:t> se alza Atacama, la tierra orgullosa,</a:t>
            </a:r>
            <a:br>
              <a:rPr lang="es-ES_tradnl" sz="1200" dirty="0">
                <a:ea typeface="+mn-lt"/>
                <a:cs typeface="+mn-lt"/>
              </a:rPr>
            </a:br>
            <a:r>
              <a:rPr lang="es-ES_tradnl" sz="1200" dirty="0">
                <a:ea typeface="+mn-lt"/>
                <a:cs typeface="+mn-lt"/>
              </a:rPr>
              <a:t> con cielos de fuego y montañas de dios.</a:t>
            </a:r>
            <a:endParaRPr lang="es-ES_tradnl" sz="1200" dirty="0">
              <a:cs typeface="Arial"/>
            </a:endParaRPr>
          </a:p>
          <a:p>
            <a:endParaRPr lang="es-ES_tradnl" sz="1200" dirty="0">
              <a:ea typeface="+mn-lt"/>
              <a:cs typeface="+mn-lt"/>
            </a:endParaRPr>
          </a:p>
          <a:p>
            <a:r>
              <a:rPr lang="es-ES_tradnl" sz="1200" dirty="0">
                <a:ea typeface="+mn-lt"/>
                <a:cs typeface="+mn-lt"/>
              </a:rPr>
              <a:t>Pero ya no es puro su manto dorado,</a:t>
            </a:r>
            <a:br>
              <a:rPr lang="es-ES_tradnl" sz="1200" dirty="0">
                <a:ea typeface="+mn-lt"/>
                <a:cs typeface="+mn-lt"/>
              </a:rPr>
            </a:br>
            <a:r>
              <a:rPr lang="es-ES_tradnl" sz="1200" dirty="0">
                <a:ea typeface="+mn-lt"/>
                <a:cs typeface="+mn-lt"/>
              </a:rPr>
              <a:t> ni virgen su pecho de sal y cristal;</a:t>
            </a:r>
            <a:br>
              <a:rPr lang="es-ES_tradnl" sz="1200" dirty="0">
                <a:ea typeface="+mn-lt"/>
                <a:cs typeface="+mn-lt"/>
              </a:rPr>
            </a:br>
            <a:r>
              <a:rPr lang="es-ES_tradnl" sz="1200" dirty="0">
                <a:ea typeface="+mn-lt"/>
                <a:cs typeface="+mn-lt"/>
              </a:rPr>
              <a:t> el hombre ha llegado, codicia en la mano,</a:t>
            </a:r>
            <a:br>
              <a:rPr lang="es-ES_tradnl" sz="1200" dirty="0">
                <a:ea typeface="+mn-lt"/>
                <a:cs typeface="+mn-lt"/>
              </a:rPr>
            </a:br>
            <a:r>
              <a:rPr lang="es-ES_tradnl" sz="1200" dirty="0">
                <a:ea typeface="+mn-lt"/>
                <a:cs typeface="+mn-lt"/>
              </a:rPr>
              <a:t> dejando su huella brutal y mortal.</a:t>
            </a:r>
            <a:endParaRPr lang="es-ES_tradnl" sz="1200" dirty="0">
              <a:cs typeface="Arial"/>
            </a:endParaRPr>
          </a:p>
          <a:p>
            <a:endParaRPr lang="es-ES_tradnl" sz="1200" dirty="0">
              <a:ea typeface="+mn-lt"/>
              <a:cs typeface="+mn-lt"/>
            </a:endParaRPr>
          </a:p>
          <a:p>
            <a:r>
              <a:rPr lang="es-ES_tradnl" sz="1200" dirty="0">
                <a:ea typeface="+mn-lt"/>
                <a:cs typeface="+mn-lt"/>
              </a:rPr>
              <a:t>Vestidos de plástico, mares de ruina,</a:t>
            </a:r>
            <a:br>
              <a:rPr lang="es-ES_tradnl" sz="1200" dirty="0">
                <a:ea typeface="+mn-lt"/>
                <a:cs typeface="+mn-lt"/>
              </a:rPr>
            </a:br>
            <a:r>
              <a:rPr lang="es-ES_tradnl" sz="1200" dirty="0">
                <a:ea typeface="+mn-lt"/>
                <a:cs typeface="+mn-lt"/>
              </a:rPr>
              <a:t> televisores rotos como tumbas sin fe,</a:t>
            </a:r>
            <a:br>
              <a:rPr lang="es-ES_tradnl" sz="1200" dirty="0">
                <a:ea typeface="+mn-lt"/>
                <a:cs typeface="+mn-lt"/>
              </a:rPr>
            </a:br>
            <a:r>
              <a:rPr lang="es-ES_tradnl" sz="1200" dirty="0">
                <a:ea typeface="+mn-lt"/>
                <a:cs typeface="+mn-lt"/>
              </a:rPr>
              <a:t> ropa del mundo que ya no camina,</a:t>
            </a:r>
            <a:br>
              <a:rPr lang="es-ES_tradnl" sz="1200" dirty="0">
                <a:ea typeface="+mn-lt"/>
                <a:cs typeface="+mn-lt"/>
              </a:rPr>
            </a:br>
            <a:r>
              <a:rPr lang="es-ES_tradnl" sz="1200" dirty="0">
                <a:ea typeface="+mn-lt"/>
                <a:cs typeface="+mn-lt"/>
              </a:rPr>
              <a:t> reposan aquí… ¿y por qué? ¿para qué?</a:t>
            </a:r>
            <a:endParaRPr lang="es-ES_tradnl" sz="1200" dirty="0">
              <a:cs typeface="Arial"/>
            </a:endParaRPr>
          </a:p>
          <a:p>
            <a:endParaRPr lang="fr-FR" dirty="0"/>
          </a:p>
        </p:txBody>
      </p:sp>
      <p:sp>
        <p:nvSpPr>
          <p:cNvPr id="9" name="ZoneTexte 8">
            <a:extLst>
              <a:ext uri="{FF2B5EF4-FFF2-40B4-BE49-F238E27FC236}">
                <a16:creationId xmlns:a16="http://schemas.microsoft.com/office/drawing/2014/main" id="{BDBC4172-28C2-4E5D-8D85-937985C0071A}"/>
              </a:ext>
            </a:extLst>
          </p:cNvPr>
          <p:cNvSpPr txBox="1"/>
          <p:nvPr/>
        </p:nvSpPr>
        <p:spPr>
          <a:xfrm>
            <a:off x="6370320" y="576699"/>
            <a:ext cx="3268980" cy="4031873"/>
          </a:xfrm>
          <a:prstGeom prst="rect">
            <a:avLst/>
          </a:prstGeom>
          <a:noFill/>
        </p:spPr>
        <p:txBody>
          <a:bodyPr wrap="square" rtlCol="0">
            <a:spAutoFit/>
          </a:bodyPr>
          <a:lstStyle/>
          <a:p>
            <a:r>
              <a:rPr lang="fr-FR" sz="1400" dirty="0">
                <a:latin typeface="Calibri"/>
                <a:cs typeface="Arial"/>
              </a:rPr>
              <a:t>L</a:t>
            </a:r>
            <a:r>
              <a:rPr lang="es-ES_tradnl" sz="1400" dirty="0">
                <a:latin typeface="Calibri"/>
                <a:cs typeface="Arial"/>
              </a:rPr>
              <a:t>a lluvia no llora, pues nunca ha caído,</a:t>
            </a:r>
            <a:br>
              <a:rPr lang="es-ES_tradnl" sz="1400" dirty="0">
                <a:latin typeface="Calibri"/>
                <a:cs typeface="Arial"/>
              </a:rPr>
            </a:br>
            <a:r>
              <a:rPr lang="es-ES_tradnl" sz="1400" dirty="0">
                <a:latin typeface="Calibri"/>
                <a:cs typeface="Arial"/>
              </a:rPr>
              <a:t> y aún así llueven sombras de un mundo sin ley,</a:t>
            </a:r>
            <a:br>
              <a:rPr lang="es-ES_tradnl" sz="1400" dirty="0">
                <a:latin typeface="Calibri"/>
                <a:cs typeface="Arial"/>
              </a:rPr>
            </a:br>
            <a:r>
              <a:rPr lang="es-ES_tradnl" sz="1400" dirty="0">
                <a:latin typeface="Calibri"/>
                <a:cs typeface="Arial"/>
              </a:rPr>
              <a:t> residuos de un Norte que ha enmudecido</a:t>
            </a:r>
            <a:br>
              <a:rPr lang="es-ES_tradnl" sz="1400" dirty="0">
                <a:latin typeface="Calibri"/>
                <a:cs typeface="Arial"/>
              </a:rPr>
            </a:br>
            <a:r>
              <a:rPr lang="es-ES_tradnl" sz="1400" dirty="0">
                <a:latin typeface="Calibri"/>
                <a:cs typeface="Arial"/>
              </a:rPr>
              <a:t> al Sur que resiste con hambre y con sed.</a:t>
            </a:r>
          </a:p>
          <a:p>
            <a:endParaRPr lang="es-ES_tradnl" sz="1400" dirty="0">
              <a:latin typeface="Calibri"/>
              <a:cs typeface="Arial"/>
            </a:endParaRPr>
          </a:p>
          <a:p>
            <a:r>
              <a:rPr lang="es-ES_tradnl" sz="1400" dirty="0">
                <a:latin typeface="Calibri"/>
                <a:cs typeface="Arial"/>
              </a:rPr>
              <a:t>Oh Atacama, desierto callado,</a:t>
            </a:r>
            <a:br>
              <a:rPr lang="es-ES_tradnl" sz="1400" dirty="0">
                <a:latin typeface="Calibri"/>
                <a:cs typeface="Arial"/>
              </a:rPr>
            </a:br>
            <a:r>
              <a:rPr lang="es-ES_tradnl" sz="1400" dirty="0">
                <a:latin typeface="Calibri"/>
                <a:cs typeface="Arial"/>
              </a:rPr>
              <a:t> tu grito se esconde bajo capas de horror,</a:t>
            </a:r>
            <a:br>
              <a:rPr lang="es-ES_tradnl" sz="1400" dirty="0">
                <a:latin typeface="Calibri"/>
                <a:cs typeface="Arial"/>
              </a:rPr>
            </a:br>
            <a:r>
              <a:rPr lang="es-ES_tradnl" sz="1400" dirty="0">
                <a:latin typeface="Calibri"/>
                <a:cs typeface="Arial"/>
              </a:rPr>
              <a:t> tu belleza muere, tu cuerpo enterrado</a:t>
            </a:r>
            <a:br>
              <a:rPr lang="es-ES_tradnl" sz="1400" dirty="0">
                <a:latin typeface="Calibri"/>
                <a:cs typeface="Arial"/>
              </a:rPr>
            </a:br>
            <a:r>
              <a:rPr lang="es-ES_tradnl" sz="1400" dirty="0">
                <a:latin typeface="Calibri"/>
                <a:cs typeface="Arial"/>
              </a:rPr>
              <a:t> bajo el progreso que mata el color.</a:t>
            </a:r>
          </a:p>
          <a:p>
            <a:endParaRPr lang="es-ES_tradnl" sz="1400" dirty="0">
              <a:latin typeface="Calibri"/>
              <a:cs typeface="Arial"/>
            </a:endParaRPr>
          </a:p>
          <a:p>
            <a:r>
              <a:rPr lang="es-ES_tradnl" sz="1400" dirty="0">
                <a:latin typeface="Calibri"/>
                <a:cs typeface="Arial"/>
              </a:rPr>
              <a:t>Que tiemble el que mira sin ver el quebranto,</a:t>
            </a:r>
            <a:br>
              <a:rPr lang="es-ES_tradnl" sz="1400" dirty="0">
                <a:latin typeface="Calibri"/>
                <a:cs typeface="Arial"/>
              </a:rPr>
            </a:br>
            <a:r>
              <a:rPr lang="es-ES_tradnl" sz="1400" dirty="0">
                <a:latin typeface="Calibri"/>
                <a:cs typeface="Arial"/>
              </a:rPr>
              <a:t> que despierte el mundo de su oscuro error;</a:t>
            </a:r>
            <a:br>
              <a:rPr lang="es-ES_tradnl" sz="1400" dirty="0">
                <a:latin typeface="Calibri"/>
                <a:cs typeface="Arial"/>
              </a:rPr>
            </a:br>
            <a:r>
              <a:rPr lang="es-ES_tradnl" sz="1400" dirty="0">
                <a:latin typeface="Calibri"/>
                <a:cs typeface="Arial"/>
              </a:rPr>
              <a:t> porque si el desierto se cubre de llanto,</a:t>
            </a:r>
            <a:br>
              <a:rPr lang="es-ES_tradnl" sz="1400" dirty="0">
                <a:latin typeface="Calibri"/>
                <a:cs typeface="Arial"/>
              </a:rPr>
            </a:br>
            <a:r>
              <a:rPr lang="es-ES_tradnl" sz="1400" dirty="0">
                <a:latin typeface="Calibri"/>
                <a:cs typeface="Arial"/>
              </a:rPr>
              <a:t> ¿quién salvará lo que queda de flor?</a:t>
            </a:r>
          </a:p>
          <a:p>
            <a:endParaRPr lang="fr-FR" dirty="0"/>
          </a:p>
        </p:txBody>
      </p:sp>
      <p:sp>
        <p:nvSpPr>
          <p:cNvPr id="10" name="ZoneTexte 9">
            <a:extLst>
              <a:ext uri="{FF2B5EF4-FFF2-40B4-BE49-F238E27FC236}">
                <a16:creationId xmlns:a16="http://schemas.microsoft.com/office/drawing/2014/main" id="{CDAA2167-3031-4C90-9EB9-609D5277D40D}"/>
              </a:ext>
            </a:extLst>
          </p:cNvPr>
          <p:cNvSpPr txBox="1"/>
          <p:nvPr/>
        </p:nvSpPr>
        <p:spPr>
          <a:xfrm>
            <a:off x="190785" y="281940"/>
            <a:ext cx="3154395" cy="646331"/>
          </a:xfrm>
          <a:prstGeom prst="rect">
            <a:avLst/>
          </a:prstGeom>
          <a:noFill/>
        </p:spPr>
        <p:txBody>
          <a:bodyPr wrap="square" rtlCol="0">
            <a:spAutoFit/>
          </a:bodyPr>
          <a:lstStyle/>
          <a:p>
            <a:r>
              <a:rPr lang="fr-FR" u="sng" dirty="0">
                <a:latin typeface="Times New Roman"/>
              </a:rPr>
              <a:t>Atacama, </a:t>
            </a:r>
            <a:r>
              <a:rPr lang="fr-FR" u="sng" dirty="0" err="1">
                <a:latin typeface="Times New Roman"/>
              </a:rPr>
              <a:t>desierto</a:t>
            </a:r>
            <a:r>
              <a:rPr lang="fr-FR" u="sng" dirty="0">
                <a:latin typeface="Times New Roman"/>
              </a:rPr>
              <a:t> </a:t>
            </a:r>
            <a:r>
              <a:rPr lang="fr-FR" u="sng" dirty="0" err="1">
                <a:latin typeface="Times New Roman"/>
              </a:rPr>
              <a:t>herido</a:t>
            </a:r>
            <a:endParaRPr lang="fr-FR" u="sng" dirty="0">
              <a:latin typeface="Times New Roman"/>
            </a:endParaRPr>
          </a:p>
          <a:p>
            <a:endParaRPr lang="fr-FR" dirty="0"/>
          </a:p>
        </p:txBody>
      </p:sp>
      <p:sp>
        <p:nvSpPr>
          <p:cNvPr id="11" name="ZoneTexte 10">
            <a:extLst>
              <a:ext uri="{FF2B5EF4-FFF2-40B4-BE49-F238E27FC236}">
                <a16:creationId xmlns:a16="http://schemas.microsoft.com/office/drawing/2014/main" id="{2D3C4490-F665-4F89-AF9D-EEC4892A3FC3}"/>
              </a:ext>
            </a:extLst>
          </p:cNvPr>
          <p:cNvSpPr txBox="1"/>
          <p:nvPr/>
        </p:nvSpPr>
        <p:spPr>
          <a:xfrm>
            <a:off x="441960" y="4488180"/>
            <a:ext cx="1828800" cy="369332"/>
          </a:xfrm>
          <a:prstGeom prst="rect">
            <a:avLst/>
          </a:prstGeom>
          <a:noFill/>
        </p:spPr>
        <p:txBody>
          <a:bodyPr wrap="square" rtlCol="0">
            <a:spAutoFit/>
          </a:bodyPr>
          <a:lstStyle/>
          <a:p>
            <a:r>
              <a:rPr lang="fr-FR" dirty="0">
                <a:latin typeface="Times New Roman"/>
              </a:rPr>
              <a:t>Alpha &amp; Kilian</a:t>
            </a:r>
            <a:endParaRPr lang="fr-FR" dirty="0"/>
          </a:p>
        </p:txBody>
      </p:sp>
      <p:pic>
        <p:nvPicPr>
          <p:cNvPr id="12" name="Image 11">
            <a:extLst>
              <a:ext uri="{FF2B5EF4-FFF2-40B4-BE49-F238E27FC236}">
                <a16:creationId xmlns:a16="http://schemas.microsoft.com/office/drawing/2014/main" id="{5D98357F-0C31-4736-B3C5-6F3BA3EC5696}"/>
              </a:ext>
            </a:extLst>
          </p:cNvPr>
          <p:cNvPicPr>
            <a:picLocks noChangeAspect="1"/>
          </p:cNvPicPr>
          <p:nvPr/>
        </p:nvPicPr>
        <p:blipFill>
          <a:blip r:embed="rId3"/>
          <a:stretch>
            <a:fillRect/>
          </a:stretch>
        </p:blipFill>
        <p:spPr>
          <a:xfrm>
            <a:off x="3443047" y="3492055"/>
            <a:ext cx="2043354" cy="1152661"/>
          </a:xfrm>
          <a:prstGeom prst="rect">
            <a:avLst/>
          </a:prstGeom>
        </p:spPr>
      </p:pic>
    </p:spTree>
    <p:extLst>
      <p:ext uri="{BB962C8B-B14F-4D97-AF65-F5344CB8AC3E}">
        <p14:creationId xmlns:p14="http://schemas.microsoft.com/office/powerpoint/2010/main" val="4946168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TotalTime>
  <Words>1067</Words>
  <Application>Microsoft Office PowerPoint</Application>
  <PresentationFormat>Personnalisé</PresentationFormat>
  <Paragraphs>60</Paragraphs>
  <Slides>10</Slides>
  <Notes>0</Notes>
  <HiddenSlides>0</HiddenSlides>
  <MMClips>0</MMClips>
  <ScaleCrop>false</ScaleCrop>
  <HeadingPairs>
    <vt:vector size="6" baseType="variant">
      <vt:variant>
        <vt:lpstr>Polices utilisées</vt:lpstr>
      </vt:variant>
      <vt:variant>
        <vt:i4>12</vt:i4>
      </vt:variant>
      <vt:variant>
        <vt:lpstr>Thème</vt:lpstr>
      </vt:variant>
      <vt:variant>
        <vt:i4>2</vt:i4>
      </vt:variant>
      <vt:variant>
        <vt:lpstr>Titres des diapositives</vt:lpstr>
      </vt:variant>
      <vt:variant>
        <vt:i4>10</vt:i4>
      </vt:variant>
    </vt:vector>
  </HeadingPairs>
  <TitlesOfParts>
    <vt:vector size="24" baseType="lpstr">
      <vt:lpstr>MingLiU</vt:lpstr>
      <vt:lpstr>Angsana New</vt:lpstr>
      <vt:lpstr>Arial</vt:lpstr>
      <vt:lpstr>Book Antiqua</vt:lpstr>
      <vt:lpstr>Calibri</vt:lpstr>
      <vt:lpstr>Century Schoolbook</vt:lpstr>
      <vt:lpstr>Cooper Black</vt:lpstr>
      <vt:lpstr>DejaVu Sans</vt:lpstr>
      <vt:lpstr>Lucida Calligraphy</vt:lpstr>
      <vt:lpstr>Symbol</vt:lpstr>
      <vt:lpstr>Times New Roman</vt:lpstr>
      <vt:lpstr>Wingdings</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Pencil</dc:title>
  <dc:subject/>
  <dc:creator>sophie.ducruet</dc:creator>
  <dc:description/>
  <cp:lastModifiedBy>sophie.ducruet</cp:lastModifiedBy>
  <cp:revision>222</cp:revision>
  <dcterms:created xsi:type="dcterms:W3CDTF">2025-05-14T08:01:09Z</dcterms:created>
  <dcterms:modified xsi:type="dcterms:W3CDTF">2025-06-17T08:45:41Z</dcterms:modified>
  <dc:language>fr-FR</dc:language>
</cp:coreProperties>
</file>